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sldIdLst>
    <p:sldId id="277" r:id="rId5"/>
    <p:sldId id="281" r:id="rId6"/>
    <p:sldId id="278" r:id="rId7"/>
    <p:sldId id="279" r:id="rId8"/>
    <p:sldId id="280" r:id="rId9"/>
    <p:sldId id="282" r:id="rId10"/>
    <p:sldId id="283" r:id="rId11"/>
    <p:sldId id="284" r:id="rId12"/>
    <p:sldId id="285" r:id="rId13"/>
    <p:sldId id="293" r:id="rId14"/>
    <p:sldId id="286" r:id="rId15"/>
    <p:sldId id="292" r:id="rId16"/>
    <p:sldId id="287" r:id="rId17"/>
    <p:sldId id="289" r:id="rId18"/>
    <p:sldId id="290" r:id="rId19"/>
    <p:sldId id="295" r:id="rId20"/>
    <p:sldId id="296" r:id="rId21"/>
    <p:sldId id="297" r:id="rId22"/>
    <p:sldId id="299" r:id="rId23"/>
    <p:sldId id="300" r:id="rId24"/>
    <p:sldId id="301" r:id="rId25"/>
    <p:sldId id="303" r:id="rId26"/>
    <p:sldId id="298" r:id="rId27"/>
    <p:sldId id="294" r:id="rId28"/>
    <p:sldId id="30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831" autoAdjust="0"/>
  </p:normalViewPr>
  <p:slideViewPr>
    <p:cSldViewPr snapToGrid="0">
      <p:cViewPr varScale="1">
        <p:scale>
          <a:sx n="68" d="100"/>
          <a:sy n="68" d="100"/>
        </p:scale>
        <p:origin x="12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8/29/2022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Dobar</a:t>
            </a:r>
            <a:r>
              <a:rPr lang="en-US" dirty="0"/>
              <a:t> dan. </a:t>
            </a:r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vam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ste</a:t>
            </a:r>
            <a:r>
              <a:rPr lang="en-US" dirty="0"/>
              <a:t> </a:t>
            </a:r>
            <a:r>
              <a:rPr lang="en-US" dirty="0" err="1"/>
              <a:t>dosli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odbranu</a:t>
            </a:r>
            <a:r>
              <a:rPr lang="en-US" dirty="0"/>
              <a:t> mog </a:t>
            </a:r>
            <a:r>
              <a:rPr lang="en-US" dirty="0" err="1"/>
              <a:t>diplomskog</a:t>
            </a:r>
            <a:r>
              <a:rPr lang="en-US" dirty="0"/>
              <a:t> </a:t>
            </a:r>
            <a:r>
              <a:rPr lang="en-US" dirty="0" err="1"/>
              <a:t>rada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temu</a:t>
            </a:r>
            <a:r>
              <a:rPr lang="en-US" dirty="0"/>
              <a:t> XXX…  Mentor </a:t>
            </a:r>
            <a:r>
              <a:rPr lang="en-US" dirty="0" err="1"/>
              <a:t>profesor</a:t>
            </a:r>
            <a:r>
              <a:rPr lang="en-US" dirty="0"/>
              <a:t> Marko </a:t>
            </a:r>
            <a:r>
              <a:rPr lang="en-US" dirty="0" err="1"/>
              <a:t>Misic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958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 se </a:t>
            </a:r>
            <a:r>
              <a:rPr lang="en-US" dirty="0" err="1"/>
              <a:t>gleda</a:t>
            </a:r>
            <a:r>
              <a:rPr lang="en-US" dirty="0"/>
              <a:t>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unutrasnji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. </a:t>
            </a:r>
            <a:r>
              <a:rPr lang="en-US" dirty="0" err="1"/>
              <a:t>Posto</a:t>
            </a:r>
            <a:r>
              <a:rPr lang="en-US" dirty="0"/>
              <a:t> on </a:t>
            </a:r>
            <a:r>
              <a:rPr lang="en-US" dirty="0" err="1"/>
              <a:t>odgovara</a:t>
            </a:r>
            <a:r>
              <a:rPr lang="en-US" dirty="0"/>
              <a:t> </a:t>
            </a:r>
            <a:r>
              <a:rPr lang="en-US" dirty="0" err="1"/>
              <a:t>dosta</a:t>
            </a:r>
            <a:r>
              <a:rPr lang="en-US" dirty="0"/>
              <a:t> </a:t>
            </a:r>
            <a:r>
              <a:rPr lang="en-US" dirty="0" err="1"/>
              <a:t>velikom</a:t>
            </a:r>
            <a:r>
              <a:rPr lang="en-US" dirty="0"/>
              <a:t> </a:t>
            </a:r>
            <a:r>
              <a:rPr lang="en-US" dirty="0" err="1"/>
              <a:t>kvadrantu</a:t>
            </a:r>
            <a:r>
              <a:rPr lang="en-US" dirty="0"/>
              <a:t>, on ne </a:t>
            </a:r>
            <a:r>
              <a:rPr lang="en-US" dirty="0" err="1"/>
              <a:t>zadovoljava</a:t>
            </a:r>
            <a:r>
              <a:rPr lang="en-US" dirty="0"/>
              <a:t>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aproksimacije</a:t>
            </a:r>
            <a:r>
              <a:rPr lang="en-US" dirty="0"/>
              <a:t>, pa se mora </a:t>
            </a:r>
            <a:r>
              <a:rPr lang="en-US" dirty="0" err="1"/>
              <a:t>nastaviti</a:t>
            </a:r>
            <a:r>
              <a:rPr lang="en-US" dirty="0"/>
              <a:t> </a:t>
            </a:r>
            <a:r>
              <a:rPr lang="en-US" dirty="0" err="1"/>
              <a:t>obilazak</a:t>
            </a:r>
            <a:r>
              <a:rPr lang="en-US" dirty="0"/>
              <a:t> u </a:t>
            </a:r>
            <a:r>
              <a:rPr lang="en-US" dirty="0" err="1"/>
              <a:t>njegove</a:t>
            </a:r>
            <a:r>
              <a:rPr lang="en-US" dirty="0"/>
              <a:t> </a:t>
            </a:r>
            <a:r>
              <a:rPr lang="en-US" dirty="0" err="1"/>
              <a:t>potomke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117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Medjutim</a:t>
            </a:r>
            <a:r>
              <a:rPr lang="en-US" dirty="0"/>
              <a:t>, za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manji</a:t>
            </a:r>
            <a:r>
              <a:rPr lang="en-US" dirty="0"/>
              <a:t> </a:t>
            </a:r>
            <a:r>
              <a:rPr lang="en-US" dirty="0" err="1"/>
              <a:t>kvadrant</a:t>
            </a:r>
            <a:r>
              <a:rPr lang="en-US" dirty="0"/>
              <a:t> </a:t>
            </a:r>
            <a:r>
              <a:rPr lang="en-US" dirty="0" err="1"/>
              <a:t>jeste</a:t>
            </a:r>
            <a:r>
              <a:rPr lang="en-US" dirty="0"/>
              <a:t> </a:t>
            </a:r>
            <a:r>
              <a:rPr lang="en-US" dirty="0" err="1"/>
              <a:t>zadovoljen</a:t>
            </a:r>
            <a:r>
              <a:rPr lang="en-US" dirty="0"/>
              <a:t>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aproksimacije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sada</a:t>
            </a:r>
            <a:r>
              <a:rPr lang="en-US" dirty="0"/>
              <a:t> se </a:t>
            </a:r>
            <a:r>
              <a:rPr lang="en-US" dirty="0" err="1"/>
              <a:t>umesto</a:t>
            </a:r>
            <a:r>
              <a:rPr lang="en-US" dirty="0"/>
              <a:t> 3 </a:t>
            </a:r>
            <a:r>
              <a:rPr lang="en-US" dirty="0" err="1"/>
              <a:t>racunanja</a:t>
            </a:r>
            <a:r>
              <a:rPr lang="en-US" dirty="0"/>
              <a:t> za </a:t>
            </a:r>
            <a:r>
              <a:rPr lang="en-US" dirty="0" err="1"/>
              <a:t>svaki</a:t>
            </a:r>
            <a:r>
              <a:rPr lang="en-US" dirty="0"/>
              <a:t> od ova tri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vrsi</a:t>
            </a:r>
            <a:r>
              <a:rPr lang="en-US" dirty="0"/>
              <a:t> </a:t>
            </a:r>
            <a:r>
              <a:rPr lang="en-US" dirty="0" err="1"/>
              <a:t>jedno</a:t>
            </a:r>
            <a:r>
              <a:rPr lang="en-US" dirty="0"/>
              <a:t> </a:t>
            </a:r>
            <a:r>
              <a:rPr lang="en-US" dirty="0" err="1"/>
              <a:t>izracunavanje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unutrasnji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888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Za </a:t>
            </a:r>
            <a:r>
              <a:rPr lang="en-US" dirty="0" err="1"/>
              <a:t>spoljasnje</a:t>
            </a:r>
            <a:r>
              <a:rPr lang="en-US" dirty="0"/>
              <a:t> </a:t>
            </a:r>
            <a:r>
              <a:rPr lang="en-US" dirty="0" err="1"/>
              <a:t>cvorove</a:t>
            </a:r>
            <a:r>
              <a:rPr lang="en-US" dirty="0"/>
              <a:t>, to jest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vrsi</a:t>
            </a:r>
            <a:r>
              <a:rPr lang="en-US" dirty="0"/>
              <a:t> se </a:t>
            </a:r>
            <a:r>
              <a:rPr lang="en-US" dirty="0" err="1"/>
              <a:t>normalno</a:t>
            </a:r>
            <a:r>
              <a:rPr lang="en-US" dirty="0"/>
              <a:t> </a:t>
            </a:r>
            <a:r>
              <a:rPr lang="en-US" dirty="0" err="1"/>
              <a:t>izracunavanje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375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Za </a:t>
            </a:r>
            <a:r>
              <a:rPr lang="en-US" dirty="0" err="1"/>
              <a:t>vizuelizaciju</a:t>
            </a:r>
            <a:r>
              <a:rPr lang="en-US" dirty="0"/>
              <a:t> 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projektu</a:t>
            </a:r>
            <a:r>
              <a:rPr lang="en-US" dirty="0"/>
              <a:t> </a:t>
            </a:r>
            <a:r>
              <a:rPr lang="en-US" dirty="0" err="1"/>
              <a:t>izabran</a:t>
            </a:r>
            <a:r>
              <a:rPr lang="en-US" dirty="0"/>
              <a:t> je </a:t>
            </a:r>
            <a:r>
              <a:rPr lang="en-US" dirty="0" err="1"/>
              <a:t>visokoperformantni</a:t>
            </a:r>
            <a:r>
              <a:rPr lang="en-US" dirty="0"/>
              <a:t> OpenGL </a:t>
            </a:r>
            <a:r>
              <a:rPr lang="en-US" dirty="0" err="1"/>
              <a:t>graficki</a:t>
            </a:r>
            <a:r>
              <a:rPr lang="en-US" dirty="0"/>
              <a:t> </a:t>
            </a:r>
            <a:r>
              <a:rPr lang="en-US" dirty="0" err="1"/>
              <a:t>interfejs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 </a:t>
            </a:r>
            <a:r>
              <a:rPr lang="en-US" dirty="0" err="1"/>
              <a:t>ovde</a:t>
            </a:r>
            <a:r>
              <a:rPr lang="en-US" dirty="0"/>
              <a:t> </a:t>
            </a:r>
            <a:r>
              <a:rPr lang="en-US" dirty="0" err="1"/>
              <a:t>navedene</a:t>
            </a:r>
            <a:r>
              <a:rPr lang="en-US" dirty="0"/>
              <a:t> </a:t>
            </a:r>
            <a:r>
              <a:rPr lang="en-US" dirty="0" err="1"/>
              <a:t>biblioteke</a:t>
            </a:r>
            <a:r>
              <a:rPr lang="en-US" dirty="0"/>
              <a:t>. </a:t>
            </a:r>
            <a:r>
              <a:rPr lang="en-US" dirty="0" err="1"/>
              <a:t>Razlog</a:t>
            </a:r>
            <a:r>
              <a:rPr lang="en-US" dirty="0"/>
              <a:t> </a:t>
            </a:r>
            <a:r>
              <a:rPr lang="en-US" dirty="0" err="1"/>
              <a:t>zbog</a:t>
            </a:r>
            <a:r>
              <a:rPr lang="en-US" dirty="0"/>
              <a:t> </a:t>
            </a:r>
            <a:r>
              <a:rPr lang="en-US" dirty="0" err="1"/>
              <a:t>koga</a:t>
            </a:r>
            <a:r>
              <a:rPr lang="en-US" dirty="0"/>
              <a:t> je </a:t>
            </a:r>
            <a:r>
              <a:rPr lang="en-US" dirty="0" err="1"/>
              <a:t>izabran</a:t>
            </a:r>
            <a:r>
              <a:rPr lang="en-US" dirty="0"/>
              <a:t> bas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jeste</a:t>
            </a:r>
            <a:r>
              <a:rPr lang="en-US" dirty="0"/>
              <a:t> </a:t>
            </a:r>
            <a:r>
              <a:rPr lang="en-US" dirty="0" err="1"/>
              <a:t>zbog</a:t>
            </a:r>
            <a:r>
              <a:rPr lang="en-US" dirty="0"/>
              <a:t> </a:t>
            </a:r>
            <a:r>
              <a:rPr lang="en-US" dirty="0" err="1"/>
              <a:t>performansi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pruza</a:t>
            </a:r>
            <a:r>
              <a:rPr lang="en-US" dirty="0"/>
              <a:t>, </a:t>
            </a:r>
            <a:r>
              <a:rPr lang="en-US" dirty="0" err="1"/>
              <a:t>jer</a:t>
            </a:r>
            <a:r>
              <a:rPr lang="en-US" dirty="0"/>
              <a:t> mi </a:t>
            </a:r>
            <a:r>
              <a:rPr lang="en-US" dirty="0" err="1"/>
              <a:t>zelimo</a:t>
            </a:r>
            <a:r>
              <a:rPr lang="en-US" dirty="0"/>
              <a:t> da </a:t>
            </a:r>
            <a:r>
              <a:rPr lang="en-US" dirty="0" err="1"/>
              <a:t>crtamo</a:t>
            </a:r>
            <a:r>
              <a:rPr lang="en-US" dirty="0"/>
              <a:t> </a:t>
            </a:r>
            <a:r>
              <a:rPr lang="en-US" dirty="0" err="1"/>
              <a:t>zaista</a:t>
            </a:r>
            <a:r>
              <a:rPr lang="en-US" dirty="0"/>
              <a:t> </a:t>
            </a:r>
            <a:r>
              <a:rPr lang="en-US" dirty="0" err="1"/>
              <a:t>ogroman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 </a:t>
            </a:r>
            <a:r>
              <a:rPr lang="en-US" dirty="0" err="1"/>
              <a:t>Vizuelizacija</a:t>
            </a:r>
            <a:r>
              <a:rPr lang="en-US" dirty="0"/>
              <a:t> se </a:t>
            </a:r>
            <a:r>
              <a:rPr lang="en-US" dirty="0" err="1"/>
              <a:t>sadrzi</a:t>
            </a:r>
            <a:r>
              <a:rPr lang="en-US" dirty="0"/>
              <a:t> od </a:t>
            </a:r>
            <a:r>
              <a:rPr lang="en-US" dirty="0" err="1"/>
              <a:t>prikaza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u </a:t>
            </a:r>
            <a:r>
              <a:rPr lang="en-US" dirty="0" err="1"/>
              <a:t>prostoru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opcionog</a:t>
            </a:r>
            <a:r>
              <a:rPr lang="en-US" dirty="0"/>
              <a:t> </a:t>
            </a:r>
            <a:r>
              <a:rPr lang="en-US" dirty="0" err="1"/>
              <a:t>prikaza</a:t>
            </a:r>
            <a:r>
              <a:rPr lang="en-US" dirty="0"/>
              <a:t> stable.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729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Ovde</a:t>
            </a:r>
            <a:r>
              <a:rPr lang="en-US" dirty="0"/>
              <a:t> </a:t>
            </a:r>
            <a:r>
              <a:rPr lang="en-US" dirty="0" err="1"/>
              <a:t>mozete</a:t>
            </a:r>
            <a:r>
              <a:rPr lang="en-US" dirty="0"/>
              <a:t> videte </a:t>
            </a:r>
            <a:r>
              <a:rPr lang="en-US" dirty="0" err="1"/>
              <a:t>vizuelizaciju</a:t>
            </a:r>
            <a:r>
              <a:rPr lang="en-US" dirty="0"/>
              <a:t> stable. Kao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onoj</a:t>
            </a:r>
            <a:r>
              <a:rPr lang="en-US" dirty="0"/>
              <a:t> </a:t>
            </a:r>
            <a:r>
              <a:rPr lang="en-US" dirty="0" err="1"/>
              <a:t>slici</a:t>
            </a:r>
            <a:r>
              <a:rPr lang="en-US" dirty="0"/>
              <a:t> </a:t>
            </a:r>
            <a:r>
              <a:rPr lang="en-US" dirty="0" err="1"/>
              <a:t>ranije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hijerarhijskom</a:t>
            </a:r>
            <a:r>
              <a:rPr lang="en-US" dirty="0"/>
              <a:t> </a:t>
            </a:r>
            <a:r>
              <a:rPr lang="en-US" dirty="0" err="1"/>
              <a:t>podelom</a:t>
            </a:r>
            <a:r>
              <a:rPr lang="en-US" dirty="0"/>
              <a:t> </a:t>
            </a:r>
            <a:r>
              <a:rPr lang="en-US" dirty="0" err="1"/>
              <a:t>prostora</a:t>
            </a:r>
            <a:r>
              <a:rPr lang="en-US" dirty="0"/>
              <a:t>, </a:t>
            </a:r>
            <a:r>
              <a:rPr lang="en-US" dirty="0" err="1"/>
              <a:t>ovde</a:t>
            </a:r>
            <a:r>
              <a:rPr lang="en-US" dirty="0"/>
              <a:t> je </a:t>
            </a:r>
            <a:r>
              <a:rPr lang="en-US" dirty="0" err="1"/>
              <a:t>uradjeno</a:t>
            </a:r>
            <a:r>
              <a:rPr lang="en-US" dirty="0"/>
              <a:t> </a:t>
            </a:r>
            <a:r>
              <a:rPr lang="en-US" dirty="0" err="1"/>
              <a:t>isto</a:t>
            </a:r>
            <a:r>
              <a:rPr lang="en-US" dirty="0"/>
              <a:t> to,. </a:t>
            </a:r>
            <a:r>
              <a:rPr lang="en-US" dirty="0" err="1"/>
              <a:t>Mozete</a:t>
            </a:r>
            <a:r>
              <a:rPr lang="en-US" dirty="0"/>
              <a:t> videte </a:t>
            </a:r>
            <a:r>
              <a:rPr lang="en-US" dirty="0" err="1"/>
              <a:t>kvadrarnte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se dele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manje</a:t>
            </a:r>
            <a:r>
              <a:rPr lang="en-US" dirty="0"/>
              <a:t> </a:t>
            </a:r>
            <a:r>
              <a:rPr lang="en-US" dirty="0" err="1"/>
              <a:t>kvadrante</a:t>
            </a:r>
            <a:r>
              <a:rPr lang="en-US" dirty="0"/>
              <a:t>. Za </a:t>
            </a:r>
            <a:r>
              <a:rPr lang="en-US" dirty="0" err="1"/>
              <a:t>kraj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ostavio</a:t>
            </a:r>
            <a:r>
              <a:rPr lang="en-US" dirty="0"/>
              <a:t> </a:t>
            </a:r>
            <a:r>
              <a:rPr lang="en-US" dirty="0" err="1"/>
              <a:t>zaista</a:t>
            </a:r>
            <a:r>
              <a:rPr lang="en-US" dirty="0"/>
              <a:t> </a:t>
            </a:r>
            <a:r>
              <a:rPr lang="en-US" dirty="0" err="1"/>
              <a:t>lepu</a:t>
            </a:r>
            <a:r>
              <a:rPr lang="en-US" dirty="0"/>
              <a:t> </a:t>
            </a:r>
            <a:r>
              <a:rPr lang="en-US" dirty="0" err="1"/>
              <a:t>vizuelizaciju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100 </a:t>
            </a:r>
            <a:r>
              <a:rPr lang="en-US" dirty="0" err="1"/>
              <a:t>hiljada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48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dolazi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red </a:t>
            </a:r>
            <a:r>
              <a:rPr lang="en-US" dirty="0" err="1"/>
              <a:t>implementacija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grafickom</a:t>
            </a:r>
            <a:r>
              <a:rPr lang="en-US" dirty="0"/>
              <a:t> </a:t>
            </a:r>
            <a:r>
              <a:rPr lang="en-US" dirty="0" err="1"/>
              <a:t>procesoru</a:t>
            </a:r>
            <a:r>
              <a:rPr lang="en-US" dirty="0"/>
              <a:t>. Ona se </a:t>
            </a:r>
            <a:r>
              <a:rPr lang="en-US" dirty="0" err="1"/>
              <a:t>sastoji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6 </a:t>
            </a:r>
            <a:r>
              <a:rPr lang="en-US" dirty="0" err="1"/>
              <a:t>kernela</a:t>
            </a:r>
            <a:r>
              <a:rPr lang="en-US" dirty="0"/>
              <a:t>: . . . .</a:t>
            </a:r>
            <a:r>
              <a:rPr lang="en-US" dirty="0" err="1"/>
              <a:t>nabroj</a:t>
            </a:r>
            <a:r>
              <a:rPr lang="en-US" dirty="0"/>
              <a:t> </a:t>
            </a:r>
            <a:r>
              <a:rPr lang="en-US" dirty="0" err="1"/>
              <a:t>samo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599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Prilikom</a:t>
            </a:r>
            <a:r>
              <a:rPr lang="en-US" dirty="0"/>
              <a:t> </a:t>
            </a:r>
            <a:r>
              <a:rPr lang="en-US" dirty="0" err="1"/>
              <a:t>implementacije</a:t>
            </a:r>
            <a:r>
              <a:rPr lang="en-US" dirty="0"/>
              <a:t> morale </a:t>
            </a:r>
            <a:r>
              <a:rPr lang="en-US" dirty="0" err="1"/>
              <a:t>su</a:t>
            </a:r>
            <a:r>
              <a:rPr lang="en-US" dirty="0"/>
              <a:t> da se </a:t>
            </a:r>
            <a:r>
              <a:rPr lang="en-US" dirty="0" err="1"/>
              <a:t>uvedu</a:t>
            </a:r>
            <a:r>
              <a:rPr lang="en-US" dirty="0"/>
              <a:t> </a:t>
            </a:r>
            <a:r>
              <a:rPr lang="en-US" dirty="0" err="1"/>
              <a:t>odredjene</a:t>
            </a:r>
            <a:r>
              <a:rPr lang="en-US" dirty="0"/>
              <a:t> </a:t>
            </a:r>
            <a:r>
              <a:rPr lang="en-US" dirty="0" err="1"/>
              <a:t>globalne</a:t>
            </a:r>
            <a:r>
              <a:rPr lang="en-US" dirty="0"/>
              <a:t> </a:t>
            </a:r>
            <a:r>
              <a:rPr lang="en-US" dirty="0" err="1"/>
              <a:t>optimizacije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bi se </a:t>
            </a:r>
            <a:r>
              <a:rPr lang="en-US" dirty="0" err="1"/>
              <a:t>dobio</a:t>
            </a:r>
            <a:r>
              <a:rPr lang="en-US" dirty="0"/>
              <a:t> program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dobrim</a:t>
            </a:r>
            <a:r>
              <a:rPr lang="en-US" dirty="0"/>
              <a:t> </a:t>
            </a:r>
            <a:r>
              <a:rPr lang="en-US" dirty="0" err="1"/>
              <a:t>performansama</a:t>
            </a:r>
            <a:r>
              <a:rPr lang="en-US" dirty="0"/>
              <a:t>. </a:t>
            </a:r>
            <a:r>
              <a:rPr lang="en-US" dirty="0" err="1"/>
              <a:t>Prve</a:t>
            </a:r>
            <a:r>
              <a:rPr lang="en-US" dirty="0"/>
              <a:t> </a:t>
            </a:r>
            <a:r>
              <a:rPr lang="en-US" dirty="0" err="1"/>
              <a:t>dve</a:t>
            </a:r>
            <a:r>
              <a:rPr lang="en-US" dirty="0"/>
              <a:t> od </a:t>
            </a:r>
            <a:r>
              <a:rPr lang="en-US" dirty="0" err="1"/>
              <a:t>ovih</a:t>
            </a:r>
            <a:r>
              <a:rPr lang="en-US" dirty="0"/>
              <a:t> </a:t>
            </a:r>
            <a:r>
              <a:rPr lang="en-US" dirty="0" err="1"/>
              <a:t>optimizacija</a:t>
            </a:r>
            <a:r>
              <a:rPr lang="en-US" dirty="0"/>
              <a:t> </a:t>
            </a:r>
            <a:r>
              <a:rPr lang="en-US" dirty="0" err="1"/>
              <a:t>odnose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concept memory coalescing. To je </a:t>
            </a:r>
            <a:r>
              <a:rPr lang="en-US" dirty="0" err="1"/>
              <a:t>koncept</a:t>
            </a:r>
            <a:r>
              <a:rPr lang="en-US" dirty="0"/>
              <a:t> koji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nalaze</a:t>
            </a:r>
            <a:r>
              <a:rPr lang="en-US" dirty="0"/>
              <a:t> </a:t>
            </a:r>
            <a:r>
              <a:rPr lang="en-US" dirty="0" err="1"/>
              <a:t>pisanje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da se </a:t>
            </a:r>
            <a:r>
              <a:rPr lang="en-US" dirty="0" err="1"/>
              <a:t>maksimalno</a:t>
            </a:r>
            <a:r>
              <a:rPr lang="en-US" dirty="0"/>
              <a:t> </a:t>
            </a:r>
            <a:r>
              <a:rPr lang="en-US" dirty="0" err="1"/>
              <a:t>iskorisi</a:t>
            </a:r>
            <a:r>
              <a:rPr lang="en-US" dirty="0"/>
              <a:t> </a:t>
            </a:r>
            <a:r>
              <a:rPr lang="en-US" dirty="0" err="1"/>
              <a:t>propusni</a:t>
            </a:r>
            <a:r>
              <a:rPr lang="en-US" dirty="0"/>
              <a:t> </a:t>
            </a:r>
            <a:r>
              <a:rPr lang="en-US" dirty="0" err="1"/>
              <a:t>opseg</a:t>
            </a:r>
            <a:r>
              <a:rPr lang="en-US" dirty="0"/>
              <a:t> </a:t>
            </a:r>
            <a:r>
              <a:rPr lang="en-US" dirty="0" err="1"/>
              <a:t>memorije</a:t>
            </a:r>
            <a:r>
              <a:rPr lang="en-US" dirty="0"/>
              <a:t>. </a:t>
            </a:r>
            <a:r>
              <a:rPr lang="en-US" dirty="0" err="1"/>
              <a:t>Prvo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je </a:t>
            </a:r>
            <a:r>
              <a:rPr lang="en-US" dirty="0" err="1"/>
              <a:t>uvedeno</a:t>
            </a:r>
            <a:r>
              <a:rPr lang="en-US" dirty="0"/>
              <a:t> </a:t>
            </a:r>
            <a:r>
              <a:rPr lang="en-US" dirty="0" err="1"/>
              <a:t>jeste</a:t>
            </a:r>
            <a:r>
              <a:rPr lang="en-US" dirty="0"/>
              <a:t> </a:t>
            </a:r>
            <a:r>
              <a:rPr lang="en-US" dirty="0" err="1"/>
              <a:t>koriscene</a:t>
            </a:r>
            <a:r>
              <a:rPr lang="en-US" dirty="0"/>
              <a:t> </a:t>
            </a:r>
            <a:r>
              <a:rPr lang="en-US" dirty="0" err="1"/>
              <a:t>niza</a:t>
            </a:r>
            <a:r>
              <a:rPr lang="en-US" dirty="0"/>
              <a:t> za </a:t>
            </a:r>
            <a:r>
              <a:rPr lang="en-US" dirty="0" err="1"/>
              <a:t>reprezentaciju</a:t>
            </a:r>
            <a:r>
              <a:rPr lang="en-US" dirty="0"/>
              <a:t> </a:t>
            </a:r>
            <a:r>
              <a:rPr lang="en-US" dirty="0" err="1"/>
              <a:t>stabla</a:t>
            </a:r>
            <a:r>
              <a:rPr lang="en-US" dirty="0"/>
              <a:t>. </a:t>
            </a:r>
            <a:r>
              <a:rPr lang="en-US" dirty="0" err="1"/>
              <a:t>Drugo</a:t>
            </a:r>
            <a:r>
              <a:rPr lang="en-US" dirty="0"/>
              <a:t>, </a:t>
            </a:r>
            <a:r>
              <a:rPr lang="en-US" dirty="0" err="1"/>
              <a:t>koristi</a:t>
            </a:r>
            <a:r>
              <a:rPr lang="en-US" dirty="0"/>
              <a:t> se </a:t>
            </a:r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nizova</a:t>
            </a:r>
            <a:r>
              <a:rPr lang="en-US" dirty="0"/>
              <a:t> </a:t>
            </a:r>
            <a:r>
              <a:rPr lang="en-US" dirty="0" err="1"/>
              <a:t>umesto</a:t>
            </a:r>
            <a:r>
              <a:rPr lang="en-US" dirty="0"/>
              <a:t> </a:t>
            </a:r>
            <a:r>
              <a:rPr lang="en-US" dirty="0" err="1"/>
              <a:t>niza</a:t>
            </a:r>
            <a:r>
              <a:rPr lang="en-US" dirty="0"/>
              <a:t> </a:t>
            </a:r>
            <a:r>
              <a:rPr lang="en-US" dirty="0" err="1"/>
              <a:t>struktura</a:t>
            </a:r>
            <a:r>
              <a:rPr lang="en-US" dirty="0"/>
              <a:t>. </a:t>
            </a:r>
            <a:r>
              <a:rPr lang="en-US" dirty="0" err="1"/>
              <a:t>Trece</a:t>
            </a:r>
            <a:r>
              <a:rPr lang="en-US" dirty="0"/>
              <a:t> se tice </a:t>
            </a:r>
            <a:r>
              <a:rPr lang="en-US" dirty="0" err="1"/>
              <a:t>koncepta</a:t>
            </a:r>
            <a:r>
              <a:rPr lang="en-US" dirty="0"/>
              <a:t> </a:t>
            </a:r>
            <a:r>
              <a:rPr lang="en-US" dirty="0" err="1"/>
              <a:t>divergencije</a:t>
            </a:r>
            <a:r>
              <a:rPr lang="en-US" dirty="0"/>
              <a:t>. </a:t>
            </a:r>
            <a:r>
              <a:rPr lang="en-US" dirty="0" err="1"/>
              <a:t>Niti</a:t>
            </a:r>
            <a:r>
              <a:rPr lang="en-US" dirty="0"/>
              <a:t> se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izvrsavanju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grafickoj</a:t>
            </a:r>
            <a:r>
              <a:rPr lang="en-US" dirty="0"/>
              <a:t> </a:t>
            </a:r>
            <a:r>
              <a:rPr lang="en-US" dirty="0" err="1"/>
              <a:t>kartici</a:t>
            </a:r>
            <a:r>
              <a:rPr lang="en-US" dirty="0"/>
              <a:t> </a:t>
            </a:r>
            <a:r>
              <a:rPr lang="en-US" dirty="0" err="1"/>
              <a:t>grupisu</a:t>
            </a:r>
            <a:r>
              <a:rPr lang="en-US" dirty="0"/>
              <a:t> u </a:t>
            </a:r>
            <a:r>
              <a:rPr lang="en-US" dirty="0" err="1"/>
              <a:t>takozvane</a:t>
            </a:r>
            <a:r>
              <a:rPr lang="en-US" dirty="0"/>
              <a:t> </a:t>
            </a:r>
            <a:r>
              <a:rPr lang="en-US" dirty="0" err="1"/>
              <a:t>warpove</a:t>
            </a:r>
            <a:r>
              <a:rPr lang="en-US" dirty="0"/>
              <a:t>. </a:t>
            </a:r>
            <a:r>
              <a:rPr lang="en-US" dirty="0" err="1"/>
              <a:t>Divergencija</a:t>
            </a:r>
            <a:r>
              <a:rPr lang="en-US" dirty="0"/>
              <a:t> je </a:t>
            </a:r>
            <a:r>
              <a:rPr lang="en-US" dirty="0" err="1"/>
              <a:t>pojava</a:t>
            </a:r>
            <a:r>
              <a:rPr lang="en-US" dirty="0"/>
              <a:t> </a:t>
            </a:r>
            <a:r>
              <a:rPr lang="en-US" dirty="0" err="1"/>
              <a:t>kada</a:t>
            </a:r>
            <a:r>
              <a:rPr lang="en-US" dirty="0"/>
              <a:t> se </a:t>
            </a:r>
            <a:r>
              <a:rPr lang="en-US" dirty="0" err="1"/>
              <a:t>niti</a:t>
            </a:r>
            <a:r>
              <a:rPr lang="en-US" dirty="0"/>
              <a:t> </a:t>
            </a:r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warpa</a:t>
            </a:r>
            <a:r>
              <a:rPr lang="en-US" dirty="0"/>
              <a:t> </a:t>
            </a:r>
            <a:r>
              <a:rPr lang="en-US" dirty="0" err="1"/>
              <a:t>granaju</a:t>
            </a:r>
            <a:r>
              <a:rPr lang="en-US" dirty="0"/>
              <a:t> u </a:t>
            </a:r>
            <a:r>
              <a:rPr lang="en-US" dirty="0" err="1"/>
              <a:t>svom</a:t>
            </a:r>
            <a:r>
              <a:rPr lang="en-US" dirty="0"/>
              <a:t> </a:t>
            </a:r>
            <a:r>
              <a:rPr lang="en-US" dirty="0" err="1"/>
              <a:t>toku</a:t>
            </a:r>
            <a:r>
              <a:rPr lang="en-US" dirty="0"/>
              <a:t> </a:t>
            </a:r>
            <a:r>
              <a:rPr lang="en-US" dirty="0" err="1"/>
              <a:t>kontrole</a:t>
            </a:r>
            <a:r>
              <a:rPr lang="en-US" dirty="0"/>
              <a:t>, </a:t>
            </a:r>
            <a:r>
              <a:rPr lang="en-US" dirty="0" err="1"/>
              <a:t>rezultirajuci</a:t>
            </a:r>
            <a:r>
              <a:rPr lang="en-US" dirty="0"/>
              <a:t> u </a:t>
            </a:r>
            <a:r>
              <a:rPr lang="en-US" dirty="0" err="1"/>
              <a:t>losijim</a:t>
            </a:r>
            <a:r>
              <a:rPr lang="en-US" dirty="0"/>
              <a:t> </a:t>
            </a:r>
            <a:r>
              <a:rPr lang="en-US" dirty="0" err="1"/>
              <a:t>performansama</a:t>
            </a:r>
            <a:r>
              <a:rPr lang="en-US" dirty="0"/>
              <a:t>. </a:t>
            </a:r>
            <a:r>
              <a:rPr lang="en-US" dirty="0" err="1"/>
              <a:t>Tako</a:t>
            </a:r>
            <a:r>
              <a:rPr lang="en-US" dirty="0"/>
              <a:t> da </a:t>
            </a:r>
            <a:r>
              <a:rPr lang="en-US" dirty="0" err="1"/>
              <a:t>zelimo</a:t>
            </a:r>
            <a:r>
              <a:rPr lang="en-US" dirty="0"/>
              <a:t> da </a:t>
            </a:r>
            <a:r>
              <a:rPr lang="en-US" dirty="0" err="1"/>
              <a:t>smanjimo</a:t>
            </a:r>
            <a:r>
              <a:rPr lang="en-US" dirty="0"/>
              <a:t> </a:t>
            </a:r>
            <a:r>
              <a:rPr lang="en-US" dirty="0" err="1"/>
              <a:t>divergenciju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302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Prvi</a:t>
            </a:r>
            <a:r>
              <a:rPr lang="en-US" dirty="0"/>
              <a:t> kernel </a:t>
            </a:r>
            <a:r>
              <a:rPr lang="en-US" dirty="0" err="1"/>
              <a:t>predstavlja</a:t>
            </a:r>
            <a:r>
              <a:rPr lang="en-US" dirty="0"/>
              <a:t> </a:t>
            </a:r>
            <a:r>
              <a:rPr lang="en-US" dirty="0" err="1"/>
              <a:t>paralelnu</a:t>
            </a:r>
            <a:r>
              <a:rPr lang="en-US" dirty="0"/>
              <a:t> </a:t>
            </a:r>
            <a:r>
              <a:rPr lang="en-US" dirty="0" err="1"/>
              <a:t>redukciju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nizom</a:t>
            </a:r>
            <a:r>
              <a:rPr lang="en-US" dirty="0"/>
              <a:t> koji </a:t>
            </a:r>
            <a:r>
              <a:rPr lang="en-US" dirty="0" err="1"/>
              <a:t>sadrzi</a:t>
            </a:r>
            <a:r>
              <a:rPr lang="en-US" dirty="0"/>
              <a:t> coordinate </a:t>
            </a:r>
            <a:r>
              <a:rPr lang="en-US" dirty="0" err="1"/>
              <a:t>tela</a:t>
            </a:r>
            <a:r>
              <a:rPr lang="en-US" dirty="0"/>
              <a:t>. On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nalazi</a:t>
            </a:r>
            <a:r>
              <a:rPr lang="en-US" dirty="0"/>
              <a:t> </a:t>
            </a:r>
            <a:r>
              <a:rPr lang="en-US" dirty="0" err="1"/>
              <a:t>minimalne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maksimalne</a:t>
            </a:r>
            <a:r>
              <a:rPr lang="en-US" dirty="0"/>
              <a:t> </a:t>
            </a:r>
            <a:r>
              <a:rPr lang="en-US" dirty="0" err="1"/>
              <a:t>vrednosti</a:t>
            </a:r>
            <a:r>
              <a:rPr lang="en-US" dirty="0"/>
              <a:t> </a:t>
            </a:r>
            <a:r>
              <a:rPr lang="en-US" dirty="0" err="1"/>
              <a:t>dimenzija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odredjuje</a:t>
            </a:r>
            <a:r>
              <a:rPr lang="en-US" dirty="0"/>
              <a:t> time </a:t>
            </a:r>
            <a:r>
              <a:rPr lang="en-US" dirty="0" err="1"/>
              <a:t>dimenzije</a:t>
            </a:r>
            <a:r>
              <a:rPr lang="en-US" dirty="0"/>
              <a:t> </a:t>
            </a:r>
            <a:r>
              <a:rPr lang="en-US" dirty="0" err="1"/>
              <a:t>kvadratnog</a:t>
            </a:r>
            <a:r>
              <a:rPr lang="en-US" dirty="0"/>
              <a:t> </a:t>
            </a:r>
            <a:r>
              <a:rPr lang="en-US" dirty="0" err="1"/>
              <a:t>prostora</a:t>
            </a:r>
            <a:r>
              <a:rPr lang="en-US" dirty="0"/>
              <a:t> u </a:t>
            </a:r>
            <a:r>
              <a:rPr lang="en-US" dirty="0" err="1"/>
              <a:t>kome</a:t>
            </a:r>
            <a:r>
              <a:rPr lang="en-US" dirty="0"/>
              <a:t> se </a:t>
            </a:r>
            <a:r>
              <a:rPr lang="en-US" dirty="0" err="1"/>
              <a:t>nalaze</a:t>
            </a:r>
            <a:r>
              <a:rPr lang="en-US" dirty="0"/>
              <a:t> </a:t>
            </a:r>
            <a:r>
              <a:rPr lang="en-US" dirty="0" err="1"/>
              <a:t>sva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0695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Drugi</a:t>
            </a:r>
            <a:r>
              <a:rPr lang="en-US" dirty="0"/>
              <a:t> kernel je </a:t>
            </a:r>
            <a:r>
              <a:rPr lang="en-US" dirty="0" err="1"/>
              <a:t>malo</a:t>
            </a:r>
            <a:r>
              <a:rPr lang="en-US" dirty="0"/>
              <a:t> </a:t>
            </a:r>
            <a:r>
              <a:rPr lang="en-US" dirty="0" err="1"/>
              <a:t>vec</a:t>
            </a:r>
            <a:r>
              <a:rPr lang="en-US" dirty="0"/>
              <a:t> </a:t>
            </a:r>
            <a:r>
              <a:rPr lang="en-US" dirty="0" err="1"/>
              <a:t>tezi</a:t>
            </a:r>
            <a:r>
              <a:rPr lang="en-US" dirty="0"/>
              <a:t>. On </a:t>
            </a:r>
            <a:r>
              <a:rPr lang="en-US" dirty="0" err="1"/>
              <a:t>vrsi</a:t>
            </a:r>
            <a:r>
              <a:rPr lang="en-US" dirty="0"/>
              <a:t> </a:t>
            </a:r>
            <a:r>
              <a:rPr lang="en-US" dirty="0" err="1"/>
              <a:t>formiranje</a:t>
            </a:r>
            <a:r>
              <a:rPr lang="en-US" dirty="0"/>
              <a:t> stable. Tela se </a:t>
            </a:r>
            <a:r>
              <a:rPr lang="en-US" dirty="0" err="1"/>
              <a:t>redom</a:t>
            </a:r>
            <a:r>
              <a:rPr lang="en-US" dirty="0"/>
              <a:t> </a:t>
            </a:r>
            <a:r>
              <a:rPr lang="en-US" dirty="0" err="1"/>
              <a:t>dodeljuju</a:t>
            </a:r>
            <a:r>
              <a:rPr lang="en-US" dirty="0"/>
              <a:t> </a:t>
            </a:r>
            <a:r>
              <a:rPr lang="en-US" dirty="0" err="1"/>
              <a:t>nitima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niti</a:t>
            </a:r>
            <a:r>
              <a:rPr lang="en-US" dirty="0"/>
              <a:t> </a:t>
            </a:r>
            <a:r>
              <a:rPr lang="en-US" dirty="0" err="1"/>
              <a:t>pokusavaju</a:t>
            </a:r>
            <a:r>
              <a:rPr lang="en-US" dirty="0"/>
              <a:t> da </a:t>
            </a:r>
            <a:r>
              <a:rPr lang="en-US" dirty="0" err="1"/>
              <a:t>ih</a:t>
            </a:r>
            <a:r>
              <a:rPr lang="en-US" dirty="0"/>
              <a:t> </a:t>
            </a:r>
            <a:r>
              <a:rPr lang="en-US" dirty="0" err="1"/>
              <a:t>dodaju</a:t>
            </a:r>
            <a:r>
              <a:rPr lang="en-US" dirty="0"/>
              <a:t> u </a:t>
            </a:r>
            <a:r>
              <a:rPr lang="en-US" dirty="0" err="1"/>
              <a:t>stablo</a:t>
            </a:r>
            <a:r>
              <a:rPr lang="en-US" dirty="0"/>
              <a:t>. </a:t>
            </a:r>
            <a:r>
              <a:rPr lang="en-US" dirty="0" err="1"/>
              <a:t>Pokusaj</a:t>
            </a:r>
            <a:r>
              <a:rPr lang="en-US" dirty="0"/>
              <a:t> </a:t>
            </a:r>
            <a:r>
              <a:rPr lang="en-US" dirty="0" err="1"/>
              <a:t>dodavanja</a:t>
            </a:r>
            <a:r>
              <a:rPr lang="en-US" dirty="0"/>
              <a:t> se </a:t>
            </a:r>
            <a:r>
              <a:rPr lang="en-US" dirty="0" err="1"/>
              <a:t>radi</a:t>
            </a:r>
            <a:r>
              <a:rPr lang="en-US" dirty="0"/>
              <a:t> </a:t>
            </a:r>
            <a:r>
              <a:rPr lang="en-US" dirty="0" err="1"/>
              <a:t>obilaskom</a:t>
            </a:r>
            <a:r>
              <a:rPr lang="en-US" dirty="0"/>
              <a:t> stable </a:t>
            </a:r>
            <a:r>
              <a:rPr lang="en-US" dirty="0" err="1"/>
              <a:t>na</a:t>
            </a:r>
            <a:r>
              <a:rPr lang="en-US" dirty="0"/>
              <a:t> mesto </a:t>
            </a:r>
            <a:r>
              <a:rPr lang="en-US" dirty="0" err="1"/>
              <a:t>gde</a:t>
            </a:r>
            <a:r>
              <a:rPr lang="en-US" dirty="0"/>
              <a:t> </a:t>
            </a:r>
            <a:r>
              <a:rPr lang="en-US" dirty="0" err="1"/>
              <a:t>treba</a:t>
            </a:r>
            <a:r>
              <a:rPr lang="en-US" dirty="0"/>
              <a:t> da se </a:t>
            </a:r>
            <a:r>
              <a:rPr lang="en-US" dirty="0" err="1"/>
              <a:t>ubaci</a:t>
            </a:r>
            <a:r>
              <a:rPr lang="en-US" dirty="0"/>
              <a:t> novo </a:t>
            </a:r>
            <a:r>
              <a:rPr lang="en-US" dirty="0" err="1"/>
              <a:t>telo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onda</a:t>
            </a:r>
            <a:r>
              <a:rPr lang="en-US" dirty="0"/>
              <a:t> </a:t>
            </a:r>
            <a:r>
              <a:rPr lang="en-US" dirty="0" err="1"/>
              <a:t>pokusava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pristupom</a:t>
            </a:r>
            <a:r>
              <a:rPr lang="en-US" dirty="0"/>
              <a:t> </a:t>
            </a:r>
            <a:r>
              <a:rPr lang="en-US" dirty="0" err="1"/>
              <a:t>bravi</a:t>
            </a:r>
            <a:r>
              <a:rPr lang="en-US" dirty="0"/>
              <a:t>. </a:t>
            </a:r>
            <a:r>
              <a:rPr lang="en-US" dirty="0" err="1"/>
              <a:t>Ukoliko</a:t>
            </a:r>
            <a:r>
              <a:rPr lang="en-US" dirty="0"/>
              <a:t> je </a:t>
            </a:r>
            <a:r>
              <a:rPr lang="en-US" dirty="0" err="1"/>
              <a:t>uspesno</a:t>
            </a:r>
            <a:r>
              <a:rPr lang="en-US" dirty="0"/>
              <a:t>, novo </a:t>
            </a:r>
            <a:r>
              <a:rPr lang="en-US" dirty="0" err="1"/>
              <a:t>telo</a:t>
            </a:r>
            <a:r>
              <a:rPr lang="en-US" dirty="0"/>
              <a:t> se </a:t>
            </a:r>
            <a:r>
              <a:rPr lang="en-US" dirty="0" err="1"/>
              <a:t>ubacuje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azurira</a:t>
            </a:r>
            <a:r>
              <a:rPr lang="en-US" dirty="0"/>
              <a:t> se </a:t>
            </a:r>
            <a:r>
              <a:rPr lang="en-US" dirty="0" err="1"/>
              <a:t>memorija</a:t>
            </a:r>
            <a:r>
              <a:rPr lang="en-US" dirty="0"/>
              <a:t>, </a:t>
            </a:r>
            <a:r>
              <a:rPr lang="en-US" dirty="0" err="1"/>
              <a:t>ukoliko</a:t>
            </a:r>
            <a:r>
              <a:rPr lang="en-US" dirty="0"/>
              <a:t> ne, nit se </a:t>
            </a:r>
            <a:r>
              <a:rPr lang="en-US" dirty="0" err="1"/>
              <a:t>blokira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717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Sledeci</a:t>
            </a:r>
            <a:r>
              <a:rPr lang="en-US" dirty="0"/>
              <a:t> kernel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azurira</a:t>
            </a:r>
            <a:r>
              <a:rPr lang="en-US" dirty="0"/>
              <a:t> </a:t>
            </a:r>
            <a:r>
              <a:rPr lang="en-US" dirty="0" err="1"/>
              <a:t>centar</a:t>
            </a:r>
            <a:r>
              <a:rPr lang="en-US" dirty="0"/>
              <a:t> mase za </a:t>
            </a:r>
            <a:r>
              <a:rPr lang="en-US" dirty="0" err="1"/>
              <a:t>svaki</a:t>
            </a:r>
            <a:r>
              <a:rPr lang="en-US" dirty="0"/>
              <a:t> </a:t>
            </a:r>
            <a:r>
              <a:rPr lang="en-US" dirty="0" err="1"/>
              <a:t>unutrasnji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677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Naslov</a:t>
            </a:r>
            <a:r>
              <a:rPr lang="en-US" dirty="0"/>
              <a:t> je </a:t>
            </a:r>
            <a:r>
              <a:rPr lang="en-US" dirty="0" err="1"/>
              <a:t>sadrzao</a:t>
            </a:r>
            <a:r>
              <a:rPr lang="en-US" dirty="0"/>
              <a:t> </a:t>
            </a:r>
            <a:r>
              <a:rPr lang="en-US" dirty="0" err="1"/>
              <a:t>dosta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, pa cu se </a:t>
            </a:r>
            <a:r>
              <a:rPr lang="en-US" dirty="0" err="1"/>
              <a:t>potruditi</a:t>
            </a:r>
            <a:r>
              <a:rPr lang="en-US" dirty="0"/>
              <a:t> da </a:t>
            </a:r>
            <a:r>
              <a:rPr lang="en-US" dirty="0" err="1"/>
              <a:t>ih</a:t>
            </a:r>
            <a:r>
              <a:rPr lang="en-US" dirty="0"/>
              <a:t> </a:t>
            </a:r>
            <a:r>
              <a:rPr lang="en-US" dirty="0" err="1"/>
              <a:t>redom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objasnim</a:t>
            </a:r>
            <a:r>
              <a:rPr lang="en-US" dirty="0"/>
              <a:t>. </a:t>
            </a:r>
            <a:r>
              <a:rPr lang="en-US" dirty="0" err="1"/>
              <a:t>Prvo</a:t>
            </a:r>
            <a:r>
              <a:rPr lang="en-US" dirty="0"/>
              <a:t> cu </a:t>
            </a:r>
            <a:r>
              <a:rPr lang="en-US" dirty="0" err="1"/>
              <a:t>objasniti</a:t>
            </a:r>
            <a:r>
              <a:rPr lang="en-US" dirty="0"/>
              <a:t> </a:t>
            </a:r>
            <a:r>
              <a:rPr lang="en-US" dirty="0" err="1"/>
              <a:t>sta</a:t>
            </a:r>
            <a:r>
              <a:rPr lang="en-US" dirty="0"/>
              <a:t> je to problem </a:t>
            </a:r>
            <a:r>
              <a:rPr lang="en-US" dirty="0" err="1"/>
              <a:t>interakcije</a:t>
            </a:r>
            <a:r>
              <a:rPr lang="en-US" dirty="0"/>
              <a:t> </a:t>
            </a:r>
            <a:r>
              <a:rPr lang="en-US" dirty="0" err="1"/>
              <a:t>cvrstih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 </a:t>
            </a:r>
            <a:r>
              <a:rPr lang="en-US" dirty="0" err="1"/>
              <a:t>Dalje</a:t>
            </a:r>
            <a:r>
              <a:rPr lang="en-US" dirty="0"/>
              <a:t> cu </a:t>
            </a:r>
            <a:r>
              <a:rPr lang="en-US" dirty="0" err="1"/>
              <a:t>objasniti</a:t>
            </a:r>
            <a:r>
              <a:rPr lang="en-US" dirty="0"/>
              <a:t> </a:t>
            </a:r>
            <a:r>
              <a:rPr lang="en-US" dirty="0" err="1"/>
              <a:t>barnes</a:t>
            </a:r>
            <a:r>
              <a:rPr lang="en-US" dirty="0"/>
              <a:t> hut </a:t>
            </a:r>
            <a:r>
              <a:rPr lang="en-US" dirty="0" err="1"/>
              <a:t>algoritam</a:t>
            </a:r>
            <a:r>
              <a:rPr lang="en-US" dirty="0"/>
              <a:t> I </a:t>
            </a:r>
            <a:r>
              <a:rPr lang="en-US" dirty="0" err="1"/>
              <a:t>njegovu</a:t>
            </a:r>
            <a:r>
              <a:rPr lang="en-US" dirty="0"/>
              <a:t> </a:t>
            </a:r>
            <a:r>
              <a:rPr lang="en-US" dirty="0" err="1"/>
              <a:t>sekvencijalnu</a:t>
            </a:r>
            <a:r>
              <a:rPr lang="en-US" dirty="0"/>
              <a:t> </a:t>
            </a:r>
            <a:r>
              <a:rPr lang="en-US" dirty="0" err="1"/>
              <a:t>implementaciju</a:t>
            </a:r>
            <a:r>
              <a:rPr lang="en-US" dirty="0"/>
              <a:t>. </a:t>
            </a:r>
            <a:r>
              <a:rPr lang="en-US" dirty="0" err="1"/>
              <a:t>Nakon</a:t>
            </a:r>
            <a:r>
              <a:rPr lang="en-US" dirty="0"/>
              <a:t> toga cu </a:t>
            </a:r>
            <a:r>
              <a:rPr lang="en-US" dirty="0" err="1"/>
              <a:t>prikazati</a:t>
            </a:r>
            <a:r>
              <a:rPr lang="en-US" dirty="0"/>
              <a:t> </a:t>
            </a:r>
            <a:r>
              <a:rPr lang="en-US" dirty="0" err="1"/>
              <a:t>vizuelizaciju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je deo </a:t>
            </a:r>
            <a:r>
              <a:rPr lang="en-US" dirty="0" err="1"/>
              <a:t>ovog</a:t>
            </a:r>
            <a:r>
              <a:rPr lang="en-US" dirty="0"/>
              <a:t> </a:t>
            </a:r>
            <a:r>
              <a:rPr lang="en-US" dirty="0" err="1"/>
              <a:t>projekta</a:t>
            </a:r>
            <a:r>
              <a:rPr lang="en-US" dirty="0"/>
              <a:t>. </a:t>
            </a:r>
            <a:r>
              <a:rPr lang="en-US" dirty="0" err="1"/>
              <a:t>Takodje</a:t>
            </a:r>
            <a:r>
              <a:rPr lang="en-US" dirty="0"/>
              <a:t> cu </a:t>
            </a:r>
            <a:r>
              <a:rPr lang="en-US" dirty="0" err="1"/>
              <a:t>proci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implementaciju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grafickom</a:t>
            </a:r>
            <a:r>
              <a:rPr lang="en-US" dirty="0"/>
              <a:t> </a:t>
            </a:r>
            <a:r>
              <a:rPr lang="en-US" dirty="0" err="1"/>
              <a:t>procesoru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za </a:t>
            </a:r>
            <a:r>
              <a:rPr lang="en-US" dirty="0" err="1"/>
              <a:t>kraj</a:t>
            </a:r>
            <a:r>
              <a:rPr lang="en-US" dirty="0"/>
              <a:t> cu </a:t>
            </a:r>
            <a:r>
              <a:rPr lang="en-US" dirty="0" err="1"/>
              <a:t>pokazati</a:t>
            </a:r>
            <a:r>
              <a:rPr lang="en-US" dirty="0"/>
              <a:t>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merenja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uporedjivanje</a:t>
            </a:r>
            <a:r>
              <a:rPr lang="en-US" dirty="0"/>
              <a:t> </a:t>
            </a:r>
            <a:r>
              <a:rPr lang="en-US" dirty="0" err="1"/>
              <a:t>razlicitih</a:t>
            </a:r>
            <a:r>
              <a:rPr lang="en-US" dirty="0"/>
              <a:t> </a:t>
            </a:r>
            <a:r>
              <a:rPr lang="en-US" dirty="0" err="1"/>
              <a:t>implementacija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957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Ovaj</a:t>
            </a:r>
            <a:r>
              <a:rPr lang="en-US" dirty="0"/>
              <a:t> kernel </a:t>
            </a:r>
            <a:r>
              <a:rPr lang="en-US" dirty="0" err="1"/>
              <a:t>sluzi</a:t>
            </a:r>
            <a:r>
              <a:rPr lang="en-US" dirty="0"/>
              <a:t> za </a:t>
            </a:r>
            <a:r>
              <a:rPr lang="en-US" dirty="0" err="1"/>
              <a:t>ubrzavanje</a:t>
            </a:r>
            <a:r>
              <a:rPr lang="en-US" dirty="0"/>
              <a:t> </a:t>
            </a:r>
            <a:r>
              <a:rPr lang="en-US" dirty="0" err="1"/>
              <a:t>glavnog</a:t>
            </a:r>
            <a:r>
              <a:rPr lang="en-US" dirty="0"/>
              <a:t> </a:t>
            </a:r>
            <a:r>
              <a:rPr lang="en-US" dirty="0" err="1"/>
              <a:t>kernela</a:t>
            </a:r>
            <a:r>
              <a:rPr lang="en-US" dirty="0"/>
              <a:t>. </a:t>
            </a:r>
            <a:r>
              <a:rPr lang="en-US" dirty="0" err="1"/>
              <a:t>Sortira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ih</a:t>
            </a:r>
            <a:r>
              <a:rPr lang="en-US" dirty="0"/>
              <a:t> </a:t>
            </a:r>
            <a:r>
              <a:rPr lang="en-US" dirty="0" err="1"/>
              <a:t>ubacuje</a:t>
            </a:r>
            <a:r>
              <a:rPr lang="en-US" dirty="0"/>
              <a:t> u </a:t>
            </a:r>
            <a:r>
              <a:rPr lang="en-US" dirty="0" err="1"/>
              <a:t>novi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u in-order </a:t>
            </a:r>
            <a:r>
              <a:rPr lang="en-US" dirty="0" err="1"/>
              <a:t>poretku</a:t>
            </a:r>
            <a:r>
              <a:rPr lang="en-US" dirty="0"/>
              <a:t>. To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obezbedjuje</a:t>
            </a:r>
            <a:r>
              <a:rPr lang="en-US" dirty="0"/>
              <a:t> da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blisko</a:t>
            </a:r>
            <a:r>
              <a:rPr lang="en-US" dirty="0"/>
              <a:t> </a:t>
            </a:r>
            <a:r>
              <a:rPr lang="en-US" dirty="0" err="1"/>
              <a:t>udaljena</a:t>
            </a:r>
            <a:r>
              <a:rPr lang="en-US" dirty="0"/>
              <a:t> u </a:t>
            </a:r>
            <a:r>
              <a:rPr lang="en-US" dirty="0" err="1"/>
              <a:t>prostoru</a:t>
            </a:r>
            <a:r>
              <a:rPr lang="en-US" dirty="0"/>
              <a:t>,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budu</a:t>
            </a:r>
            <a:r>
              <a:rPr lang="en-US" dirty="0"/>
              <a:t> </a:t>
            </a:r>
            <a:r>
              <a:rPr lang="en-US" dirty="0" err="1"/>
              <a:t>blizu</a:t>
            </a:r>
            <a:r>
              <a:rPr lang="en-US" dirty="0"/>
              <a:t> u </a:t>
            </a:r>
            <a:r>
              <a:rPr lang="en-US" dirty="0" err="1"/>
              <a:t>memoriji</a:t>
            </a:r>
            <a:r>
              <a:rPr lang="en-US" dirty="0"/>
              <a:t>. </a:t>
            </a:r>
            <a:r>
              <a:rPr lang="en-US" dirty="0" err="1"/>
              <a:t>Videcemo</a:t>
            </a:r>
            <a:r>
              <a:rPr lang="en-US" dirty="0"/>
              <a:t> u </a:t>
            </a:r>
            <a:r>
              <a:rPr lang="en-US" dirty="0" err="1"/>
              <a:t>sledecem</a:t>
            </a:r>
            <a:r>
              <a:rPr lang="en-US" dirty="0"/>
              <a:t> </a:t>
            </a:r>
            <a:r>
              <a:rPr lang="en-US" dirty="0" err="1"/>
              <a:t>kernelu</a:t>
            </a:r>
            <a:r>
              <a:rPr lang="en-US" dirty="0"/>
              <a:t> </a:t>
            </a:r>
            <a:r>
              <a:rPr lang="en-US" dirty="0" err="1"/>
              <a:t>zasto</a:t>
            </a:r>
            <a:r>
              <a:rPr lang="en-US" dirty="0"/>
              <a:t> je to </a:t>
            </a:r>
            <a:r>
              <a:rPr lang="en-US" dirty="0" err="1"/>
              <a:t>znacajno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6552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Glavni</a:t>
            </a:r>
            <a:r>
              <a:rPr lang="en-US" dirty="0"/>
              <a:t> kernel </a:t>
            </a:r>
            <a:r>
              <a:rPr lang="en-US" dirty="0" err="1"/>
              <a:t>jeste</a:t>
            </a:r>
            <a:r>
              <a:rPr lang="en-US" dirty="0"/>
              <a:t> </a:t>
            </a:r>
            <a:r>
              <a:rPr lang="en-US" dirty="0" err="1"/>
              <a:t>racunanje</a:t>
            </a:r>
            <a:r>
              <a:rPr lang="en-US" dirty="0"/>
              <a:t> </a:t>
            </a:r>
            <a:r>
              <a:rPr lang="en-US" dirty="0" err="1"/>
              <a:t>sile</a:t>
            </a:r>
            <a:r>
              <a:rPr lang="en-US" dirty="0"/>
              <a:t> za </a:t>
            </a:r>
            <a:r>
              <a:rPr lang="en-US" dirty="0" err="1"/>
              <a:t>svako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. </a:t>
            </a:r>
            <a:r>
              <a:rPr lang="en-US" dirty="0" err="1"/>
              <a:t>Nitima</a:t>
            </a:r>
            <a:r>
              <a:rPr lang="en-US" dirty="0"/>
              <a:t> se </a:t>
            </a:r>
            <a:r>
              <a:rPr lang="en-US" dirty="0" err="1"/>
              <a:t>dodeljuju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oni</a:t>
            </a:r>
            <a:r>
              <a:rPr lang="en-US" dirty="0"/>
              <a:t> </a:t>
            </a:r>
            <a:r>
              <a:rPr lang="en-US" dirty="0" err="1"/>
              <a:t>onda</a:t>
            </a:r>
            <a:r>
              <a:rPr lang="en-US" dirty="0"/>
              <a:t> </a:t>
            </a:r>
            <a:r>
              <a:rPr lang="en-US" dirty="0" err="1"/>
              <a:t>vrse</a:t>
            </a:r>
            <a:r>
              <a:rPr lang="en-US" dirty="0"/>
              <a:t> </a:t>
            </a:r>
            <a:r>
              <a:rPr lang="en-US" dirty="0" err="1"/>
              <a:t>obilaske</a:t>
            </a:r>
            <a:r>
              <a:rPr lang="en-US" dirty="0"/>
              <a:t> </a:t>
            </a:r>
            <a:r>
              <a:rPr lang="en-US" dirty="0" err="1"/>
              <a:t>prefiksa</a:t>
            </a:r>
            <a:r>
              <a:rPr lang="en-US" dirty="0"/>
              <a:t> </a:t>
            </a:r>
            <a:r>
              <a:rPr lang="en-US" dirty="0" err="1"/>
              <a:t>stabla</a:t>
            </a:r>
            <a:r>
              <a:rPr lang="en-US" dirty="0"/>
              <a:t>. </a:t>
            </a:r>
            <a:r>
              <a:rPr lang="en-US" dirty="0" err="1"/>
              <a:t>Ovi</a:t>
            </a:r>
            <a:r>
              <a:rPr lang="en-US" dirty="0"/>
              <a:t> </a:t>
            </a:r>
            <a:r>
              <a:rPr lang="en-US" dirty="0" err="1"/>
              <a:t>prefiksi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slicni</a:t>
            </a:r>
            <a:r>
              <a:rPr lang="en-US" dirty="0"/>
              <a:t> za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se </a:t>
            </a:r>
            <a:r>
              <a:rPr lang="en-US" dirty="0" err="1"/>
              <a:t>nalaze</a:t>
            </a:r>
            <a:r>
              <a:rPr lang="en-US" dirty="0"/>
              <a:t> </a:t>
            </a:r>
            <a:r>
              <a:rPr lang="en-US" dirty="0" err="1"/>
              <a:t>blizu</a:t>
            </a:r>
            <a:r>
              <a:rPr lang="en-US" dirty="0"/>
              <a:t> </a:t>
            </a:r>
            <a:r>
              <a:rPr lang="en-US" dirty="0" err="1"/>
              <a:t>jedna</a:t>
            </a:r>
            <a:r>
              <a:rPr lang="en-US" dirty="0"/>
              <a:t> </a:t>
            </a:r>
            <a:r>
              <a:rPr lang="en-US" dirty="0" err="1"/>
              <a:t>drugom</a:t>
            </a:r>
            <a:r>
              <a:rPr lang="en-US" dirty="0"/>
              <a:t>,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njihova</a:t>
            </a:r>
            <a:r>
              <a:rPr lang="en-US" dirty="0"/>
              <a:t> </a:t>
            </a:r>
            <a:r>
              <a:rPr lang="en-US" dirty="0" err="1"/>
              <a:t>bliskost</a:t>
            </a:r>
            <a:r>
              <a:rPr lang="en-US" dirty="0"/>
              <a:t> u </a:t>
            </a:r>
            <a:r>
              <a:rPr lang="en-US" dirty="0" err="1"/>
              <a:t>memoriji</a:t>
            </a:r>
            <a:r>
              <a:rPr lang="en-US" dirty="0"/>
              <a:t> </a:t>
            </a:r>
            <a:r>
              <a:rPr lang="en-US" dirty="0" err="1"/>
              <a:t>doprineti</a:t>
            </a:r>
            <a:r>
              <a:rPr lang="en-US" dirty="0"/>
              <a:t> da </a:t>
            </a:r>
            <a:r>
              <a:rPr lang="en-US" dirty="0" err="1"/>
              <a:t>niti</a:t>
            </a:r>
            <a:r>
              <a:rPr lang="en-US" dirty="0"/>
              <a:t> </a:t>
            </a:r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istog</a:t>
            </a:r>
            <a:r>
              <a:rPr lang="en-US" dirty="0"/>
              <a:t> </a:t>
            </a:r>
            <a:r>
              <a:rPr lang="en-US" dirty="0" err="1"/>
              <a:t>warpa</a:t>
            </a:r>
            <a:r>
              <a:rPr lang="en-US" dirty="0"/>
              <a:t> </a:t>
            </a:r>
            <a:r>
              <a:rPr lang="en-US" dirty="0" err="1"/>
              <a:t>obilaze</a:t>
            </a:r>
            <a:r>
              <a:rPr lang="en-US" dirty="0"/>
              <a:t> </a:t>
            </a:r>
            <a:r>
              <a:rPr lang="en-US" dirty="0" err="1"/>
              <a:t>slicne</a:t>
            </a:r>
            <a:r>
              <a:rPr lang="en-US" dirty="0"/>
              <a:t> </a:t>
            </a:r>
            <a:r>
              <a:rPr lang="en-US" dirty="0" err="1"/>
              <a:t>prefikse</a:t>
            </a:r>
            <a:r>
              <a:rPr lang="en-US" dirty="0"/>
              <a:t>, a to </a:t>
            </a:r>
            <a:r>
              <a:rPr lang="en-US" dirty="0" err="1"/>
              <a:t>znaci</a:t>
            </a:r>
            <a:r>
              <a:rPr lang="en-US" dirty="0"/>
              <a:t> </a:t>
            </a:r>
            <a:r>
              <a:rPr lang="en-US" dirty="0" err="1"/>
              <a:t>manja</a:t>
            </a:r>
            <a:r>
              <a:rPr lang="en-US" dirty="0"/>
              <a:t> </a:t>
            </a:r>
            <a:r>
              <a:rPr lang="en-US" dirty="0" err="1"/>
              <a:t>divergencija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887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Poslednji</a:t>
            </a:r>
            <a:r>
              <a:rPr lang="en-US" dirty="0"/>
              <a:t> kernel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azurira</a:t>
            </a:r>
            <a:r>
              <a:rPr lang="en-US" dirty="0"/>
              <a:t> </a:t>
            </a:r>
            <a:r>
              <a:rPr lang="en-US" dirty="0" err="1"/>
              <a:t>pozicije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brzine</a:t>
            </a:r>
            <a:r>
              <a:rPr lang="en-US" dirty="0"/>
              <a:t> </a:t>
            </a:r>
            <a:r>
              <a:rPr lang="en-US" dirty="0" err="1"/>
              <a:t>svakog</a:t>
            </a:r>
            <a:r>
              <a:rPr lang="en-US" dirty="0"/>
              <a:t> </a:t>
            </a:r>
            <a:r>
              <a:rPr lang="en-US" dirty="0" err="1"/>
              <a:t>tela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107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Ovde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prikazani</a:t>
            </a:r>
            <a:r>
              <a:rPr lang="en-US" dirty="0"/>
              <a:t> </a:t>
            </a:r>
            <a:r>
              <a:rPr lang="en-US" dirty="0" err="1"/>
              <a:t>rezultati</a:t>
            </a:r>
            <a:r>
              <a:rPr lang="en-US" dirty="0"/>
              <a:t> koji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mereni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procesoru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grafickoj</a:t>
            </a:r>
            <a:r>
              <a:rPr lang="en-US" dirty="0"/>
              <a:t> </a:t>
            </a:r>
            <a:r>
              <a:rPr lang="en-US" dirty="0" err="1"/>
              <a:t>plocici</a:t>
            </a:r>
            <a:r>
              <a:rPr lang="en-US" dirty="0"/>
              <a:t>. </a:t>
            </a:r>
            <a:r>
              <a:rPr lang="en-US" dirty="0" err="1"/>
              <a:t>Nisu</a:t>
            </a:r>
            <a:r>
              <a:rPr lang="en-US" dirty="0"/>
              <a:t> </a:t>
            </a:r>
            <a:r>
              <a:rPr lang="en-US" dirty="0" err="1"/>
              <a:t>nimalo</a:t>
            </a:r>
            <a:r>
              <a:rPr lang="en-US" dirty="0"/>
              <a:t> </a:t>
            </a:r>
            <a:r>
              <a:rPr lang="en-US" dirty="0" err="1"/>
              <a:t>moderne</a:t>
            </a:r>
            <a:r>
              <a:rPr lang="en-US" dirty="0"/>
              <a:t> </a:t>
            </a:r>
            <a:r>
              <a:rPr lang="en-US" dirty="0" err="1"/>
              <a:t>niti</a:t>
            </a:r>
            <a:r>
              <a:rPr lang="en-US" dirty="0"/>
              <a:t> jake </a:t>
            </a:r>
            <a:r>
              <a:rPr lang="en-US" dirty="0" err="1"/>
              <a:t>komponente</a:t>
            </a:r>
            <a:r>
              <a:rPr lang="en-US" dirty="0"/>
              <a:t> u </a:t>
            </a:r>
            <a:r>
              <a:rPr lang="en-US" dirty="0" err="1"/>
              <a:t>pitanju</a:t>
            </a:r>
            <a:r>
              <a:rPr lang="en-US" dirty="0"/>
              <a:t>,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dalje</a:t>
            </a:r>
            <a:r>
              <a:rPr lang="en-US" dirty="0"/>
              <a:t> </a:t>
            </a:r>
            <a:r>
              <a:rPr lang="en-US" dirty="0" err="1"/>
              <a:t>mozemo</a:t>
            </a:r>
            <a:r>
              <a:rPr lang="en-US" dirty="0"/>
              <a:t> da </a:t>
            </a:r>
            <a:r>
              <a:rPr lang="en-US" dirty="0" err="1"/>
              <a:t>primetimo</a:t>
            </a:r>
            <a:r>
              <a:rPr lang="en-US" dirty="0"/>
              <a:t> </a:t>
            </a:r>
            <a:r>
              <a:rPr lang="en-US" dirty="0" err="1"/>
              <a:t>rezultate</a:t>
            </a:r>
            <a:r>
              <a:rPr lang="en-US" dirty="0"/>
              <a:t>. </a:t>
            </a:r>
            <a:r>
              <a:rPr lang="en-US" dirty="0" err="1"/>
              <a:t>Merenja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vrsena</a:t>
            </a:r>
            <a:r>
              <a:rPr lang="en-US" dirty="0"/>
              <a:t> </a:t>
            </a:r>
            <a:r>
              <a:rPr lang="en-US" dirty="0" err="1"/>
              <a:t>pokretanjem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bez </a:t>
            </a:r>
            <a:r>
              <a:rPr lang="en-US" dirty="0" err="1"/>
              <a:t>vizuelizacije</a:t>
            </a:r>
            <a:r>
              <a:rPr lang="en-US" dirty="0"/>
              <a:t>. </a:t>
            </a:r>
            <a:r>
              <a:rPr lang="en-US" dirty="0" err="1"/>
              <a:t>Prikazan</a:t>
            </a:r>
            <a:r>
              <a:rPr lang="en-US" dirty="0"/>
              <a:t> je </a:t>
            </a:r>
            <a:r>
              <a:rPr lang="en-US" dirty="0" err="1"/>
              <a:t>odnos</a:t>
            </a:r>
            <a:r>
              <a:rPr lang="en-US" dirty="0"/>
              <a:t> </a:t>
            </a:r>
            <a:r>
              <a:rPr lang="en-US" dirty="0" err="1"/>
              <a:t>broja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vremena</a:t>
            </a:r>
            <a:r>
              <a:rPr lang="en-US" dirty="0"/>
              <a:t> </a:t>
            </a:r>
            <a:r>
              <a:rPr lang="en-US" dirty="0" err="1"/>
              <a:t>izvrsavanja</a:t>
            </a:r>
            <a:r>
              <a:rPr lang="en-US" dirty="0"/>
              <a:t> </a:t>
            </a:r>
            <a:r>
              <a:rPr lang="en-US" dirty="0" err="1"/>
              <a:t>jednog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 u log </a:t>
            </a:r>
            <a:r>
              <a:rPr lang="en-US" dirty="0" err="1"/>
              <a:t>skali</a:t>
            </a:r>
            <a:r>
              <a:rPr lang="en-US" dirty="0"/>
              <a:t>. </a:t>
            </a:r>
            <a:r>
              <a:rPr lang="en-US" dirty="0" err="1"/>
              <a:t>Vidimo</a:t>
            </a:r>
            <a:r>
              <a:rPr lang="en-US" dirty="0"/>
              <a:t> </a:t>
            </a:r>
            <a:r>
              <a:rPr lang="en-US" dirty="0" err="1"/>
              <a:t>naivna</a:t>
            </a:r>
            <a:r>
              <a:rPr lang="en-US" dirty="0"/>
              <a:t> </a:t>
            </a:r>
            <a:r>
              <a:rPr lang="en-US" dirty="0" err="1"/>
              <a:t>implementacija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</a:t>
            </a:r>
            <a:r>
              <a:rPr lang="en-US" dirty="0" err="1"/>
              <a:t>raste</a:t>
            </a:r>
            <a:r>
              <a:rPr lang="en-US" dirty="0"/>
              <a:t> ka </a:t>
            </a:r>
            <a:r>
              <a:rPr lang="en-US" dirty="0" err="1"/>
              <a:t>izuzetno</a:t>
            </a:r>
            <a:r>
              <a:rPr lang="en-US" dirty="0"/>
              <a:t> </a:t>
            </a:r>
            <a:r>
              <a:rPr lang="en-US" dirty="0" err="1"/>
              <a:t>velikim</a:t>
            </a:r>
            <a:r>
              <a:rPr lang="en-US" dirty="0"/>
              <a:t> </a:t>
            </a:r>
            <a:r>
              <a:rPr lang="en-US" dirty="0" err="1"/>
              <a:t>vremenima</a:t>
            </a:r>
            <a:r>
              <a:rPr lang="en-US" dirty="0"/>
              <a:t> </a:t>
            </a:r>
            <a:r>
              <a:rPr lang="en-US" dirty="0" err="1"/>
              <a:t>izvrsavanja</a:t>
            </a:r>
            <a:r>
              <a:rPr lang="en-US" dirty="0"/>
              <a:t> </a:t>
            </a:r>
            <a:r>
              <a:rPr lang="en-US" dirty="0" err="1"/>
              <a:t>dok</a:t>
            </a:r>
            <a:r>
              <a:rPr lang="en-US" dirty="0"/>
              <a:t> je </a:t>
            </a:r>
            <a:r>
              <a:rPr lang="en-US" dirty="0" err="1"/>
              <a:t>sekvencijalna</a:t>
            </a:r>
            <a:r>
              <a:rPr lang="en-US" dirty="0"/>
              <a:t> </a:t>
            </a:r>
            <a:r>
              <a:rPr lang="en-US" dirty="0" err="1"/>
              <a:t>implementacija</a:t>
            </a:r>
            <a:r>
              <a:rPr lang="en-US" dirty="0"/>
              <a:t> </a:t>
            </a:r>
            <a:r>
              <a:rPr lang="en-US" dirty="0" err="1"/>
              <a:t>znatno</a:t>
            </a:r>
            <a:r>
              <a:rPr lang="en-US" dirty="0"/>
              <a:t> </a:t>
            </a:r>
            <a:r>
              <a:rPr lang="en-US" dirty="0" err="1"/>
              <a:t>bolja</a:t>
            </a:r>
            <a:r>
              <a:rPr lang="en-US" dirty="0"/>
              <a:t>. Ali </a:t>
            </a:r>
            <a:r>
              <a:rPr lang="en-US" dirty="0" err="1"/>
              <a:t>takodje</a:t>
            </a:r>
            <a:r>
              <a:rPr lang="en-US" dirty="0"/>
              <a:t>, za </a:t>
            </a:r>
            <a:r>
              <a:rPr lang="en-US" dirty="0" err="1"/>
              <a:t>na</a:t>
            </a:r>
            <a:r>
              <a:rPr lang="en-US" dirty="0"/>
              <a:t> primer </a:t>
            </a:r>
            <a:r>
              <a:rPr lang="en-US" dirty="0" err="1"/>
              <a:t>najvecu</a:t>
            </a:r>
            <a:r>
              <a:rPr lang="en-US" dirty="0"/>
              <a:t> </a:t>
            </a:r>
            <a:r>
              <a:rPr lang="en-US" dirty="0" err="1"/>
              <a:t>simulaciju</a:t>
            </a:r>
            <a:r>
              <a:rPr lang="en-US" dirty="0"/>
              <a:t> od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miliona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dobili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cak</a:t>
            </a:r>
            <a:r>
              <a:rPr lang="en-US" dirty="0"/>
              <a:t> 90 puta </a:t>
            </a:r>
            <a:r>
              <a:rPr lang="en-US" dirty="0" err="1"/>
              <a:t>ubrzanje</a:t>
            </a:r>
            <a:r>
              <a:rPr lang="en-US" dirty="0"/>
              <a:t> za </a:t>
            </a:r>
            <a:r>
              <a:rPr lang="en-US" dirty="0" err="1"/>
              <a:t>paralelnu</a:t>
            </a:r>
            <a:r>
              <a:rPr lang="en-US" dirty="0"/>
              <a:t> </a:t>
            </a:r>
            <a:r>
              <a:rPr lang="en-US" dirty="0" err="1"/>
              <a:t>implementaciju</a:t>
            </a:r>
            <a:r>
              <a:rPr lang="en-US" dirty="0"/>
              <a:t> u </a:t>
            </a:r>
            <a:r>
              <a:rPr lang="en-US" dirty="0" err="1"/>
              <a:t>odnosu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sekvencijalnu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177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evo za </a:t>
            </a:r>
            <a:r>
              <a:rPr lang="en-US" dirty="0" err="1"/>
              <a:t>kraj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</a:t>
            </a:r>
            <a:r>
              <a:rPr lang="en-US" dirty="0" err="1"/>
              <a:t>izgleda</a:t>
            </a:r>
            <a:r>
              <a:rPr lang="en-US" dirty="0"/>
              <a:t> </a:t>
            </a:r>
            <a:r>
              <a:rPr lang="en-US" dirty="0" err="1"/>
              <a:t>simulacija</a:t>
            </a:r>
            <a:r>
              <a:rPr lang="en-US" dirty="0"/>
              <a:t> </a:t>
            </a:r>
            <a:r>
              <a:rPr lang="en-US" dirty="0" err="1"/>
              <a:t>koju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implementirao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100 </a:t>
            </a:r>
            <a:r>
              <a:rPr lang="en-US" dirty="0" err="1"/>
              <a:t>hiljada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 Ovo je </a:t>
            </a:r>
            <a:r>
              <a:rPr lang="en-US" dirty="0" err="1"/>
              <a:t>znaci</a:t>
            </a:r>
            <a:r>
              <a:rPr lang="en-US" dirty="0"/>
              <a:t> u </a:t>
            </a:r>
            <a:r>
              <a:rPr lang="en-US" dirty="0" err="1"/>
              <a:t>realnom</a:t>
            </a:r>
            <a:r>
              <a:rPr lang="en-US" dirty="0"/>
              <a:t> </a:t>
            </a:r>
            <a:r>
              <a:rPr lang="en-US" dirty="0" err="1"/>
              <a:t>vremenu</a:t>
            </a:r>
            <a:r>
              <a:rPr lang="en-US" dirty="0"/>
              <a:t>,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ubrzano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682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err="1"/>
              <a:t>interakcije</a:t>
            </a:r>
            <a:r>
              <a:rPr lang="en-US" dirty="0"/>
              <a:t> </a:t>
            </a:r>
            <a:r>
              <a:rPr lang="en-US" dirty="0" err="1"/>
              <a:t>cvrstih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engleskom</a:t>
            </a:r>
            <a:r>
              <a:rPr lang="en-US" dirty="0"/>
              <a:t> N-Body problem </a:t>
            </a:r>
            <a:r>
              <a:rPr lang="en-US" dirty="0" err="1"/>
              <a:t>predstavlja</a:t>
            </a:r>
            <a:r>
              <a:rPr lang="en-US" dirty="0"/>
              <a:t> problem </a:t>
            </a:r>
            <a:r>
              <a:rPr lang="en-US" dirty="0" err="1"/>
              <a:t>predvidjanja</a:t>
            </a:r>
            <a:r>
              <a:rPr lang="en-US" dirty="0"/>
              <a:t> </a:t>
            </a:r>
            <a:r>
              <a:rPr lang="en-US" dirty="0" err="1"/>
              <a:t>kretanja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u </a:t>
            </a:r>
            <a:r>
              <a:rPr lang="en-US" dirty="0" err="1"/>
              <a:t>sistemu</a:t>
            </a:r>
            <a:r>
              <a:rPr lang="en-US" dirty="0"/>
              <a:t> u </a:t>
            </a:r>
            <a:r>
              <a:rPr lang="en-US" dirty="0" err="1"/>
              <a:t>kojem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medjusobno</a:t>
            </a:r>
            <a:r>
              <a:rPr lang="en-US" dirty="0"/>
              <a:t> </a:t>
            </a:r>
            <a:r>
              <a:rPr lang="en-US" dirty="0" err="1"/>
              <a:t>interaguju</a:t>
            </a:r>
            <a:r>
              <a:rPr lang="en-US" dirty="0"/>
              <a:t>. </a:t>
            </a:r>
            <a:r>
              <a:rPr lang="en-US" dirty="0" err="1"/>
              <a:t>Najcesci</a:t>
            </a:r>
            <a:r>
              <a:rPr lang="en-US" dirty="0"/>
              <a:t> primer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ujedno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primer </a:t>
            </a:r>
            <a:r>
              <a:rPr lang="en-US" dirty="0" err="1"/>
              <a:t>kojim</a:t>
            </a:r>
            <a:r>
              <a:rPr lang="en-US" dirty="0"/>
              <a:t> se </a:t>
            </a:r>
            <a:r>
              <a:rPr lang="en-US" dirty="0" err="1"/>
              <a:t>ovaj</a:t>
            </a:r>
            <a:r>
              <a:rPr lang="en-US" dirty="0"/>
              <a:t> rad </a:t>
            </a:r>
            <a:r>
              <a:rPr lang="en-US" dirty="0" err="1"/>
              <a:t>bavi</a:t>
            </a:r>
            <a:r>
              <a:rPr lang="en-US" dirty="0"/>
              <a:t> </a:t>
            </a:r>
            <a:r>
              <a:rPr lang="en-US" dirty="0" err="1"/>
              <a:t>jeste</a:t>
            </a:r>
            <a:r>
              <a:rPr lang="en-US" dirty="0"/>
              <a:t> </a:t>
            </a:r>
            <a:r>
              <a:rPr lang="en-US" dirty="0" err="1"/>
              <a:t>skup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u </a:t>
            </a:r>
            <a:r>
              <a:rPr lang="en-US" dirty="0" err="1"/>
              <a:t>prostoru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medjusobno</a:t>
            </a:r>
            <a:r>
              <a:rPr lang="en-US" dirty="0"/>
              <a:t> </a:t>
            </a:r>
            <a:r>
              <a:rPr lang="en-US" dirty="0" err="1"/>
              <a:t>deluju</a:t>
            </a:r>
            <a:r>
              <a:rPr lang="en-US" dirty="0"/>
              <a:t> </a:t>
            </a:r>
            <a:r>
              <a:rPr lang="en-US" dirty="0" err="1"/>
              <a:t>jedna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drugo</a:t>
            </a:r>
            <a:r>
              <a:rPr lang="en-US" dirty="0"/>
              <a:t> </a:t>
            </a:r>
            <a:r>
              <a:rPr lang="en-US" dirty="0" err="1"/>
              <a:t>gravitacionim</a:t>
            </a:r>
            <a:r>
              <a:rPr lang="en-US" dirty="0"/>
              <a:t> </a:t>
            </a:r>
            <a:r>
              <a:rPr lang="en-US" dirty="0" err="1"/>
              <a:t>silama</a:t>
            </a:r>
            <a:r>
              <a:rPr lang="en-US" dirty="0"/>
              <a:t>. </a:t>
            </a:r>
            <a:r>
              <a:rPr lang="en-US" dirty="0" err="1"/>
              <a:t>Pokazalo</a:t>
            </a:r>
            <a:r>
              <a:rPr lang="en-US" dirty="0"/>
              <a:t> se da je </a:t>
            </a:r>
            <a:r>
              <a:rPr lang="en-US" dirty="0" err="1"/>
              <a:t>nemoguce</a:t>
            </a:r>
            <a:r>
              <a:rPr lang="en-US" dirty="0"/>
              <a:t> </a:t>
            </a:r>
            <a:r>
              <a:rPr lang="en-US" dirty="0" err="1"/>
              <a:t>pronaci</a:t>
            </a:r>
            <a:r>
              <a:rPr lang="en-US" dirty="0"/>
              <a:t> </a:t>
            </a:r>
            <a:r>
              <a:rPr lang="en-US" dirty="0" err="1"/>
              <a:t>analiticko</a:t>
            </a:r>
            <a:r>
              <a:rPr lang="en-US" dirty="0"/>
              <a:t> </a:t>
            </a:r>
            <a:r>
              <a:rPr lang="en-US" dirty="0" err="1"/>
              <a:t>resenje</a:t>
            </a:r>
            <a:r>
              <a:rPr lang="en-US" dirty="0"/>
              <a:t> za </a:t>
            </a:r>
            <a:r>
              <a:rPr lang="en-US" dirty="0" err="1"/>
              <a:t>opsti</a:t>
            </a:r>
            <a:r>
              <a:rPr lang="en-US" dirty="0"/>
              <a:t> </a:t>
            </a:r>
            <a:r>
              <a:rPr lang="en-US" dirty="0" err="1"/>
              <a:t>slucaj</a:t>
            </a:r>
            <a:r>
              <a:rPr lang="en-US" dirty="0"/>
              <a:t> </a:t>
            </a:r>
            <a:r>
              <a:rPr lang="en-US" dirty="0" err="1"/>
              <a:t>ovog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. </a:t>
            </a: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resenja</a:t>
            </a:r>
            <a:r>
              <a:rPr lang="en-US" dirty="0"/>
              <a:t> za </a:t>
            </a:r>
            <a:r>
              <a:rPr lang="en-US" dirty="0" err="1"/>
              <a:t>ogranicene</a:t>
            </a:r>
            <a:r>
              <a:rPr lang="en-US" dirty="0"/>
              <a:t> </a:t>
            </a:r>
            <a:r>
              <a:rPr lang="en-US" dirty="0" err="1"/>
              <a:t>slucaje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two body </a:t>
            </a:r>
            <a:r>
              <a:rPr lang="en-US" dirty="0" err="1"/>
              <a:t>i</a:t>
            </a:r>
            <a:r>
              <a:rPr lang="en-US" dirty="0"/>
              <a:t> three body problem. U </a:t>
            </a:r>
            <a:r>
              <a:rPr lang="en-US" dirty="0" err="1"/>
              <a:t>opstem</a:t>
            </a:r>
            <a:r>
              <a:rPr lang="en-US" dirty="0"/>
              <a:t> </a:t>
            </a:r>
            <a:r>
              <a:rPr lang="en-US" dirty="0" err="1"/>
              <a:t>slucaju</a:t>
            </a:r>
            <a:r>
              <a:rPr lang="en-US" dirty="0"/>
              <a:t>, </a:t>
            </a:r>
            <a:r>
              <a:rPr lang="en-US" dirty="0" err="1"/>
              <a:t>znaci</a:t>
            </a:r>
            <a:r>
              <a:rPr lang="en-US" dirty="0"/>
              <a:t> za </a:t>
            </a:r>
            <a:r>
              <a:rPr lang="en-US" dirty="0" err="1"/>
              <a:t>proizvoljan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, </a:t>
            </a:r>
            <a:r>
              <a:rPr lang="en-US" dirty="0" err="1"/>
              <a:t>resavanje</a:t>
            </a:r>
            <a:r>
              <a:rPr lang="en-US" dirty="0"/>
              <a:t> se </a:t>
            </a:r>
            <a:r>
              <a:rPr lang="en-US" dirty="0" err="1"/>
              <a:t>radi</a:t>
            </a:r>
            <a:r>
              <a:rPr lang="en-US" dirty="0"/>
              <a:t> </a:t>
            </a:r>
            <a:r>
              <a:rPr lang="en-US" dirty="0" err="1"/>
              <a:t>koristeci</a:t>
            </a:r>
            <a:r>
              <a:rPr lang="en-US" dirty="0"/>
              <a:t> </a:t>
            </a:r>
            <a:r>
              <a:rPr lang="en-US" dirty="0" err="1"/>
              <a:t>numericke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se </a:t>
            </a:r>
            <a:r>
              <a:rPr lang="en-US" dirty="0" err="1"/>
              <a:t>vrse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. </a:t>
            </a:r>
            <a:r>
              <a:rPr lang="en-US" dirty="0" err="1"/>
              <a:t>Tema</a:t>
            </a:r>
            <a:r>
              <a:rPr lang="en-US" dirty="0"/>
              <a:t> </a:t>
            </a:r>
            <a:r>
              <a:rPr lang="en-US" dirty="0" err="1"/>
              <a:t>ovog</a:t>
            </a:r>
            <a:r>
              <a:rPr lang="en-US" dirty="0"/>
              <a:t> </a:t>
            </a:r>
            <a:r>
              <a:rPr lang="en-US" dirty="0" err="1"/>
              <a:t>rada</a:t>
            </a:r>
            <a:r>
              <a:rPr lang="en-US" dirty="0"/>
              <a:t> </a:t>
            </a:r>
            <a:r>
              <a:rPr lang="en-US" dirty="0" err="1"/>
              <a:t>jesu</a:t>
            </a:r>
            <a:r>
              <a:rPr lang="en-US" dirty="0"/>
              <a:t> performance bas </a:t>
            </a:r>
            <a:r>
              <a:rPr lang="en-US" dirty="0" err="1"/>
              <a:t>ovakvih</a:t>
            </a:r>
            <a:r>
              <a:rPr lang="en-US" dirty="0"/>
              <a:t> </a:t>
            </a:r>
            <a:r>
              <a:rPr lang="en-US" dirty="0" err="1"/>
              <a:t>simulacija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689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Za </a:t>
            </a:r>
            <a:r>
              <a:rPr lang="en-US" dirty="0" err="1"/>
              <a:t>pocetak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treba</a:t>
            </a:r>
            <a:r>
              <a:rPr lang="en-US" dirty="0"/>
              <a:t> </a:t>
            </a:r>
            <a:r>
              <a:rPr lang="en-US" dirty="0" err="1"/>
              <a:t>Njutnov</a:t>
            </a:r>
            <a:r>
              <a:rPr lang="en-US" dirty="0"/>
              <a:t> </a:t>
            </a:r>
            <a:r>
              <a:rPr lang="en-US" dirty="0" err="1"/>
              <a:t>zakon</a:t>
            </a:r>
            <a:r>
              <a:rPr lang="en-US" dirty="0"/>
              <a:t> </a:t>
            </a:r>
            <a:r>
              <a:rPr lang="en-US" dirty="0" err="1"/>
              <a:t>gravitacije</a:t>
            </a:r>
            <a:r>
              <a:rPr lang="en-US" dirty="0"/>
              <a:t>, </a:t>
            </a:r>
            <a:r>
              <a:rPr lang="en-US" dirty="0" err="1"/>
              <a:t>odnosno</a:t>
            </a:r>
            <a:r>
              <a:rPr lang="en-US" dirty="0"/>
              <a:t>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kojom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j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.</a:t>
            </a:r>
          </a:p>
          <a:p>
            <a:r>
              <a:rPr lang="en-US" dirty="0" err="1"/>
              <a:t>Kako</a:t>
            </a:r>
            <a:r>
              <a:rPr lang="en-US" dirty="0"/>
              <a:t> bi </a:t>
            </a:r>
            <a:r>
              <a:rPr lang="en-US" dirty="0" err="1"/>
              <a:t>odredili</a:t>
            </a:r>
            <a:r>
              <a:rPr lang="en-US" dirty="0"/>
              <a:t> </a:t>
            </a:r>
            <a:r>
              <a:rPr lang="en-US" dirty="0" err="1"/>
              <a:t>kretanje</a:t>
            </a:r>
            <a:r>
              <a:rPr lang="en-US" dirty="0"/>
              <a:t> </a:t>
            </a:r>
            <a:r>
              <a:rPr lang="en-US" dirty="0" err="1"/>
              <a:t>nekog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, </a:t>
            </a:r>
            <a:r>
              <a:rPr lang="en-US" dirty="0" err="1"/>
              <a:t>potrebna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je </a:t>
            </a:r>
            <a:r>
              <a:rPr lang="en-US" dirty="0" err="1"/>
              <a:t>ukupna</a:t>
            </a:r>
            <a:r>
              <a:rPr lang="en-US" dirty="0"/>
              <a:t>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ovo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, a to je masa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ovih</a:t>
            </a:r>
            <a:r>
              <a:rPr lang="en-US" dirty="0"/>
              <a:t> </a:t>
            </a:r>
            <a:r>
              <a:rPr lang="en-US" dirty="0" err="1"/>
              <a:t>sila</a:t>
            </a:r>
            <a:r>
              <a:rPr lang="en-US" dirty="0"/>
              <a:t> od </a:t>
            </a:r>
            <a:r>
              <a:rPr lang="en-US" dirty="0" err="1"/>
              <a:t>razlicitih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88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Naivne</a:t>
            </a:r>
            <a:r>
              <a:rPr lang="en-US" dirty="0"/>
              <a:t> </a:t>
            </a:r>
            <a:r>
              <a:rPr lang="en-US" dirty="0" err="1"/>
              <a:t>implementaicja</a:t>
            </a:r>
            <a:r>
              <a:rPr lang="en-US" dirty="0"/>
              <a:t> </a:t>
            </a:r>
            <a:r>
              <a:rPr lang="en-US" dirty="0" err="1"/>
              <a:t>ovog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bi </a:t>
            </a:r>
            <a:r>
              <a:rPr lang="en-US" dirty="0" err="1"/>
              <a:t>podrazumevala</a:t>
            </a:r>
            <a:r>
              <a:rPr lang="en-US" dirty="0"/>
              <a:t> da za </a:t>
            </a:r>
            <a:r>
              <a:rPr lang="en-US" dirty="0" err="1"/>
              <a:t>svako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vrsimo</a:t>
            </a:r>
            <a:r>
              <a:rPr lang="en-US" dirty="0"/>
              <a:t> </a:t>
            </a:r>
            <a:r>
              <a:rPr lang="en-US" dirty="0" err="1"/>
              <a:t>sumaciju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deluju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njega</a:t>
            </a:r>
            <a:r>
              <a:rPr lang="en-US" dirty="0"/>
              <a:t>. To </a:t>
            </a:r>
            <a:r>
              <a:rPr lang="en-US" dirty="0" err="1"/>
              <a:t>znaci</a:t>
            </a:r>
            <a:r>
              <a:rPr lang="en-US" dirty="0"/>
              <a:t> da </a:t>
            </a:r>
            <a:r>
              <a:rPr lang="en-US" dirty="0" err="1"/>
              <a:t>racunamo</a:t>
            </a:r>
            <a:r>
              <a:rPr lang="en-US" dirty="0"/>
              <a:t> </a:t>
            </a:r>
            <a:r>
              <a:rPr lang="en-US" dirty="0" err="1"/>
              <a:t>sile</a:t>
            </a:r>
            <a:r>
              <a:rPr lang="en-US" dirty="0"/>
              <a:t> </a:t>
            </a:r>
            <a:r>
              <a:rPr lang="en-US" dirty="0" err="1"/>
              <a:t>izmedju</a:t>
            </a:r>
            <a:r>
              <a:rPr lang="en-US" dirty="0"/>
              <a:t> </a:t>
            </a:r>
            <a:r>
              <a:rPr lang="en-US" dirty="0" err="1"/>
              <a:t>svaka</a:t>
            </a:r>
            <a:r>
              <a:rPr lang="en-US" dirty="0"/>
              <a:t> </a:t>
            </a:r>
            <a:r>
              <a:rPr lang="en-US" dirty="0" err="1"/>
              <a:t>dva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 </a:t>
            </a:r>
            <a:r>
              <a:rPr lang="en-US" dirty="0" err="1"/>
              <a:t>Posto</a:t>
            </a:r>
            <a:r>
              <a:rPr lang="en-US" dirty="0"/>
              <a:t> po </a:t>
            </a:r>
            <a:r>
              <a:rPr lang="en-US" dirty="0" err="1"/>
              <a:t>trecem</a:t>
            </a:r>
            <a:r>
              <a:rPr lang="en-US" dirty="0"/>
              <a:t> </a:t>
            </a:r>
            <a:r>
              <a:rPr lang="en-US" dirty="0" err="1"/>
              <a:t>Njutnovom</a:t>
            </a:r>
            <a:r>
              <a:rPr lang="en-US" dirty="0"/>
              <a:t> </a:t>
            </a:r>
            <a:r>
              <a:rPr lang="en-US" dirty="0" err="1"/>
              <a:t>zakonu</a:t>
            </a:r>
            <a:r>
              <a:rPr lang="en-US" dirty="0"/>
              <a:t> </a:t>
            </a:r>
            <a:r>
              <a:rPr lang="en-US" dirty="0" err="1"/>
              <a:t>znamo</a:t>
            </a:r>
            <a:r>
              <a:rPr lang="en-US" dirty="0"/>
              <a:t> da je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akcije</a:t>
            </a:r>
            <a:r>
              <a:rPr lang="en-US" dirty="0"/>
              <a:t> </a:t>
            </a:r>
            <a:r>
              <a:rPr lang="en-US" dirty="0" err="1"/>
              <a:t>jednaka</a:t>
            </a:r>
            <a:r>
              <a:rPr lang="en-US" dirty="0"/>
              <a:t> </a:t>
            </a:r>
            <a:r>
              <a:rPr lang="en-US" dirty="0" err="1"/>
              <a:t>sili</a:t>
            </a:r>
            <a:r>
              <a:rPr lang="en-US" dirty="0"/>
              <a:t> </a:t>
            </a:r>
            <a:r>
              <a:rPr lang="en-US" dirty="0" err="1"/>
              <a:t>reakcije</a:t>
            </a:r>
            <a:r>
              <a:rPr lang="en-US" dirty="0"/>
              <a:t>,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kojom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j </a:t>
            </a:r>
            <a:r>
              <a:rPr lang="en-US" dirty="0" err="1"/>
              <a:t>jednaka</a:t>
            </a:r>
            <a:r>
              <a:rPr lang="en-US" dirty="0"/>
              <a:t> je po </a:t>
            </a:r>
            <a:r>
              <a:rPr lang="en-US" dirty="0" err="1"/>
              <a:t>intenzitetu</a:t>
            </a:r>
            <a:r>
              <a:rPr lang="en-US" dirty="0"/>
              <a:t> </a:t>
            </a:r>
            <a:r>
              <a:rPr lang="en-US" dirty="0" err="1"/>
              <a:t>sili</a:t>
            </a:r>
            <a:r>
              <a:rPr lang="en-US" dirty="0"/>
              <a:t> </a:t>
            </a:r>
            <a:r>
              <a:rPr lang="en-US" dirty="0" err="1"/>
              <a:t>kojom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j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. </a:t>
            </a:r>
            <a:r>
              <a:rPr lang="en-US" dirty="0" err="1"/>
              <a:t>Tako</a:t>
            </a:r>
            <a:r>
              <a:rPr lang="en-US" dirty="0"/>
              <a:t> da </a:t>
            </a:r>
            <a:r>
              <a:rPr lang="en-US" dirty="0" err="1"/>
              <a:t>nam</a:t>
            </a:r>
            <a:r>
              <a:rPr lang="en-US" dirty="0"/>
              <a:t> je </a:t>
            </a:r>
            <a:r>
              <a:rPr lang="en-US" dirty="0" err="1"/>
              <a:t>potrebno</a:t>
            </a:r>
            <a:r>
              <a:rPr lang="en-US" dirty="0"/>
              <a:t> N(N-1)/2 </a:t>
            </a:r>
            <a:r>
              <a:rPr lang="en-US" dirty="0" err="1"/>
              <a:t>izracunavanja</a:t>
            </a:r>
            <a:r>
              <a:rPr lang="en-US" dirty="0"/>
              <a:t>. Ovo </a:t>
            </a:r>
            <a:r>
              <a:rPr lang="en-US" dirty="0" err="1"/>
              <a:t>daje</a:t>
            </a:r>
            <a:r>
              <a:rPr lang="en-US" dirty="0"/>
              <a:t> </a:t>
            </a:r>
            <a:r>
              <a:rPr lang="en-US" dirty="0" err="1"/>
              <a:t>vremensku</a:t>
            </a:r>
            <a:r>
              <a:rPr lang="en-US" dirty="0"/>
              <a:t> </a:t>
            </a:r>
            <a:r>
              <a:rPr lang="en-US" dirty="0" err="1"/>
              <a:t>slozenost</a:t>
            </a:r>
            <a:r>
              <a:rPr lang="en-US" dirty="0"/>
              <a:t> O(N^2).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znaci</a:t>
            </a:r>
            <a:r>
              <a:rPr lang="en-US" dirty="0"/>
              <a:t> da </a:t>
            </a:r>
            <a:r>
              <a:rPr lang="en-US" dirty="0" err="1"/>
              <a:t>vreme</a:t>
            </a:r>
            <a:r>
              <a:rPr lang="en-US" dirty="0"/>
              <a:t> </a:t>
            </a:r>
            <a:r>
              <a:rPr lang="en-US" dirty="0" err="1"/>
              <a:t>izvrsavanja</a:t>
            </a:r>
            <a:r>
              <a:rPr lang="en-US" dirty="0"/>
              <a:t> </a:t>
            </a:r>
            <a:r>
              <a:rPr lang="en-US" dirty="0" err="1"/>
              <a:t>ovakvog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raste</a:t>
            </a:r>
            <a:r>
              <a:rPr lang="en-US" dirty="0"/>
              <a:t> </a:t>
            </a:r>
            <a:r>
              <a:rPr lang="en-US" dirty="0" err="1"/>
              <a:t>kvadratno</a:t>
            </a:r>
            <a:r>
              <a:rPr lang="en-US" dirty="0"/>
              <a:t> u </a:t>
            </a:r>
            <a:r>
              <a:rPr lang="en-US" dirty="0" err="1"/>
              <a:t>odnosu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. Ovo je </a:t>
            </a:r>
            <a:r>
              <a:rPr lang="en-US" dirty="0" err="1"/>
              <a:t>izuzetno</a:t>
            </a:r>
            <a:r>
              <a:rPr lang="en-US" dirty="0"/>
              <a:t> </a:t>
            </a:r>
            <a:r>
              <a:rPr lang="en-US" dirty="0" err="1"/>
              <a:t>ogranicavajuce</a:t>
            </a:r>
            <a:r>
              <a:rPr lang="en-US" dirty="0"/>
              <a:t> u </a:t>
            </a:r>
            <a:r>
              <a:rPr lang="en-US" dirty="0" err="1"/>
              <a:t>smislu</a:t>
            </a:r>
            <a:r>
              <a:rPr lang="en-US" dirty="0"/>
              <a:t> </a:t>
            </a:r>
            <a:r>
              <a:rPr lang="en-US" dirty="0" err="1"/>
              <a:t>skaliranja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performansi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nemoguce</a:t>
            </a:r>
            <a:r>
              <a:rPr lang="en-US" dirty="0"/>
              <a:t> je </a:t>
            </a:r>
            <a:r>
              <a:rPr lang="en-US" dirty="0" err="1"/>
              <a:t>vrsiti</a:t>
            </a:r>
            <a:r>
              <a:rPr lang="en-US" dirty="0"/>
              <a:t> </a:t>
            </a:r>
            <a:r>
              <a:rPr lang="en-US" dirty="0" err="1"/>
              <a:t>realisticne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. </a:t>
            </a:r>
            <a:r>
              <a:rPr lang="en-US" dirty="0" err="1"/>
              <a:t>Realisticne</a:t>
            </a:r>
            <a:r>
              <a:rPr lang="en-US" dirty="0"/>
              <a:t> </a:t>
            </a:r>
            <a:r>
              <a:rPr lang="en-US" dirty="0" err="1"/>
              <a:t>simulacije</a:t>
            </a:r>
            <a:r>
              <a:rPr lang="en-US" dirty="0"/>
              <a:t> </a:t>
            </a:r>
            <a:r>
              <a:rPr lang="en-US" dirty="0" err="1"/>
              <a:t>podrazumevaju</a:t>
            </a:r>
            <a:r>
              <a:rPr lang="en-US" dirty="0"/>
              <a:t> </a:t>
            </a:r>
            <a:r>
              <a:rPr lang="en-US" dirty="0" err="1"/>
              <a:t>nekada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stotine</a:t>
            </a:r>
            <a:r>
              <a:rPr lang="en-US" dirty="0"/>
              <a:t> </a:t>
            </a:r>
            <a:r>
              <a:rPr lang="en-US" dirty="0" err="1"/>
              <a:t>hiljada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299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Zbog</a:t>
            </a:r>
            <a:r>
              <a:rPr lang="en-US" dirty="0"/>
              <a:t> toga </a:t>
            </a:r>
            <a:r>
              <a:rPr lang="en-US" dirty="0" err="1"/>
              <a:t>koristimo</a:t>
            </a:r>
            <a:r>
              <a:rPr lang="en-US" dirty="0"/>
              <a:t> </a:t>
            </a:r>
            <a:r>
              <a:rPr lang="en-US" dirty="0" err="1"/>
              <a:t>barnes</a:t>
            </a:r>
            <a:r>
              <a:rPr lang="en-US" dirty="0"/>
              <a:t> hut </a:t>
            </a:r>
            <a:r>
              <a:rPr lang="en-US" dirty="0" err="1"/>
              <a:t>algoritam</a:t>
            </a:r>
            <a:r>
              <a:rPr lang="en-US" dirty="0"/>
              <a:t>. Ovo je </a:t>
            </a:r>
            <a:r>
              <a:rPr lang="en-US" dirty="0" err="1"/>
              <a:t>aproksimacioni</a:t>
            </a:r>
            <a:r>
              <a:rPr lang="en-US" dirty="0"/>
              <a:t> </a:t>
            </a:r>
            <a:r>
              <a:rPr lang="en-US" dirty="0" err="1"/>
              <a:t>algoritam</a:t>
            </a:r>
            <a:r>
              <a:rPr lang="en-US" dirty="0"/>
              <a:t> koji </a:t>
            </a:r>
            <a:r>
              <a:rPr lang="en-US" dirty="0" err="1"/>
              <a:t>gleda</a:t>
            </a:r>
            <a:r>
              <a:rPr lang="en-US" dirty="0"/>
              <a:t> da </a:t>
            </a:r>
            <a:r>
              <a:rPr lang="en-US" dirty="0" err="1"/>
              <a:t>smanji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racunanja</a:t>
            </a:r>
            <a:r>
              <a:rPr lang="en-US" dirty="0"/>
              <a:t>. To </a:t>
            </a:r>
            <a:r>
              <a:rPr lang="en-US" dirty="0" err="1"/>
              <a:t>radi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hijerarhijski</a:t>
            </a:r>
            <a:r>
              <a:rPr lang="en-US" dirty="0"/>
              <a:t> deli proctor </a:t>
            </a:r>
            <a:r>
              <a:rPr lang="en-US" dirty="0" err="1"/>
              <a:t>koristeci</a:t>
            </a:r>
            <a:r>
              <a:rPr lang="en-US" dirty="0"/>
              <a:t> quad-tree </a:t>
            </a:r>
            <a:r>
              <a:rPr lang="en-US" dirty="0" err="1"/>
              <a:t>stablo</a:t>
            </a:r>
            <a:r>
              <a:rPr lang="en-US" dirty="0"/>
              <a:t>, </a:t>
            </a:r>
            <a:r>
              <a:rPr lang="en-US" dirty="0" err="1"/>
              <a:t>objasnicu</a:t>
            </a:r>
            <a:r>
              <a:rPr lang="en-US" dirty="0"/>
              <a:t> to </a:t>
            </a:r>
            <a:r>
              <a:rPr lang="en-US" dirty="0" err="1"/>
              <a:t>detaljnije</a:t>
            </a:r>
            <a:r>
              <a:rPr lang="en-US" dirty="0"/>
              <a:t> </a:t>
            </a:r>
            <a:r>
              <a:rPr lang="en-US" dirty="0" err="1"/>
              <a:t>posle</a:t>
            </a:r>
            <a:r>
              <a:rPr lang="en-US" dirty="0"/>
              <a:t>. </a:t>
            </a:r>
            <a:r>
              <a:rPr lang="en-US" dirty="0" err="1"/>
              <a:t>Vrsi</a:t>
            </a:r>
            <a:r>
              <a:rPr lang="en-US" dirty="0"/>
              <a:t> </a:t>
            </a:r>
            <a:r>
              <a:rPr lang="en-US" dirty="0" err="1"/>
              <a:t>aproksimaciju</a:t>
            </a:r>
            <a:r>
              <a:rPr lang="en-US" dirty="0"/>
              <a:t> </a:t>
            </a:r>
            <a:r>
              <a:rPr lang="en-US" dirty="0" err="1"/>
              <a:t>tela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koristi</a:t>
            </a:r>
            <a:r>
              <a:rPr lang="en-US" dirty="0"/>
              <a:t> </a:t>
            </a:r>
            <a:r>
              <a:rPr lang="en-US" dirty="0" err="1"/>
              <a:t>njihov</a:t>
            </a:r>
            <a:r>
              <a:rPr lang="en-US" dirty="0"/>
              <a:t> </a:t>
            </a:r>
            <a:r>
              <a:rPr lang="en-US" dirty="0" err="1"/>
              <a:t>centar</a:t>
            </a:r>
            <a:r>
              <a:rPr lang="en-US" dirty="0"/>
              <a:t> mase. I u </a:t>
            </a:r>
            <a:r>
              <a:rPr lang="en-US" dirty="0" err="1"/>
              <a:t>svakoj</a:t>
            </a:r>
            <a:r>
              <a:rPr lang="en-US" dirty="0"/>
              <a:t> </a:t>
            </a:r>
            <a:r>
              <a:rPr lang="en-US" dirty="0" err="1"/>
              <a:t>iteraciji</a:t>
            </a:r>
            <a:r>
              <a:rPr lang="en-US" dirty="0"/>
              <a:t> </a:t>
            </a:r>
            <a:r>
              <a:rPr lang="en-US" dirty="0" err="1"/>
              <a:t>prvo</a:t>
            </a:r>
            <a:r>
              <a:rPr lang="en-US" dirty="0"/>
              <a:t> </a:t>
            </a:r>
            <a:r>
              <a:rPr lang="en-US" dirty="0" err="1"/>
              <a:t>kreira</a:t>
            </a:r>
            <a:r>
              <a:rPr lang="en-US" dirty="0"/>
              <a:t> </a:t>
            </a:r>
            <a:r>
              <a:rPr lang="en-US" dirty="0" err="1"/>
              <a:t>ovo</a:t>
            </a:r>
            <a:r>
              <a:rPr lang="en-US" dirty="0"/>
              <a:t> </a:t>
            </a:r>
            <a:r>
              <a:rPr lang="en-US" dirty="0" err="1"/>
              <a:t>stablo</a:t>
            </a:r>
            <a:r>
              <a:rPr lang="en-US" dirty="0"/>
              <a:t>, a </a:t>
            </a:r>
            <a:r>
              <a:rPr lang="en-US" dirty="0" err="1"/>
              <a:t>onda</a:t>
            </a:r>
            <a:r>
              <a:rPr lang="en-US" dirty="0"/>
              <a:t> ga </a:t>
            </a:r>
            <a:r>
              <a:rPr lang="en-US" dirty="0" err="1"/>
              <a:t>koristi</a:t>
            </a:r>
            <a:r>
              <a:rPr lang="en-US" dirty="0"/>
              <a:t> da </a:t>
            </a:r>
            <a:r>
              <a:rPr lang="en-US" dirty="0" err="1"/>
              <a:t>racuna</a:t>
            </a:r>
            <a:r>
              <a:rPr lang="en-US" dirty="0"/>
              <a:t> </a:t>
            </a:r>
            <a:r>
              <a:rPr lang="en-US" dirty="0" err="1"/>
              <a:t>sile</a:t>
            </a:r>
            <a:r>
              <a:rPr lang="en-US" dirty="0"/>
              <a:t>. </a:t>
            </a:r>
            <a:r>
              <a:rPr lang="en-US" dirty="0" err="1"/>
              <a:t>Smanjuje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vremensku</a:t>
            </a:r>
            <a:r>
              <a:rPr lang="en-US" dirty="0"/>
              <a:t> </a:t>
            </a:r>
            <a:r>
              <a:rPr lang="en-US" dirty="0" err="1"/>
              <a:t>slozenost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N^2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NlogN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80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Ovako</a:t>
            </a:r>
            <a:r>
              <a:rPr lang="en-US" dirty="0"/>
              <a:t> </a:t>
            </a:r>
            <a:r>
              <a:rPr lang="en-US" dirty="0" err="1"/>
              <a:t>izgleda</a:t>
            </a:r>
            <a:r>
              <a:rPr lang="en-US" dirty="0"/>
              <a:t> ta </a:t>
            </a:r>
            <a:r>
              <a:rPr lang="en-US" dirty="0" err="1"/>
              <a:t>hijerarhijska</a:t>
            </a:r>
            <a:r>
              <a:rPr lang="en-US" dirty="0"/>
              <a:t> </a:t>
            </a:r>
            <a:r>
              <a:rPr lang="en-US" dirty="0" err="1"/>
              <a:t>podela</a:t>
            </a:r>
            <a:r>
              <a:rPr lang="en-US" dirty="0"/>
              <a:t> </a:t>
            </a:r>
            <a:r>
              <a:rPr lang="en-US" dirty="0" err="1"/>
              <a:t>prostora</a:t>
            </a:r>
            <a:r>
              <a:rPr lang="en-US" dirty="0"/>
              <a:t>, </a:t>
            </a:r>
            <a:r>
              <a:rPr lang="en-US" dirty="0" err="1"/>
              <a:t>odnosno</a:t>
            </a:r>
            <a:r>
              <a:rPr lang="en-US" dirty="0"/>
              <a:t> quad </a:t>
            </a:r>
            <a:r>
              <a:rPr lang="en-US" dirty="0" err="1"/>
              <a:t>stablo</a:t>
            </a:r>
            <a:r>
              <a:rPr lang="en-US" dirty="0"/>
              <a:t>. </a:t>
            </a:r>
            <a:r>
              <a:rPr lang="en-US" dirty="0" err="1"/>
              <a:t>Prostor</a:t>
            </a:r>
            <a:r>
              <a:rPr lang="en-US" dirty="0"/>
              <a:t> se </a:t>
            </a:r>
            <a:r>
              <a:rPr lang="en-US" dirty="0" err="1"/>
              <a:t>rekurzivno</a:t>
            </a:r>
            <a:r>
              <a:rPr lang="en-US" dirty="0"/>
              <a:t> deli </a:t>
            </a:r>
            <a:r>
              <a:rPr lang="en-US" dirty="0" err="1"/>
              <a:t>tako</a:t>
            </a:r>
            <a:r>
              <a:rPr lang="en-US" dirty="0"/>
              <a:t> da </a:t>
            </a:r>
            <a:r>
              <a:rPr lang="en-US" dirty="0" err="1"/>
              <a:t>svaki</a:t>
            </a:r>
            <a:r>
              <a:rPr lang="en-US" dirty="0"/>
              <a:t> </a:t>
            </a:r>
            <a:r>
              <a:rPr lang="en-US" dirty="0" err="1"/>
              <a:t>kvadrant</a:t>
            </a:r>
            <a:r>
              <a:rPr lang="en-US" dirty="0"/>
              <a:t> </a:t>
            </a:r>
            <a:r>
              <a:rPr lang="en-US" dirty="0" err="1"/>
              <a:t>sadrzi</a:t>
            </a:r>
            <a:r>
              <a:rPr lang="en-US" dirty="0"/>
              <a:t> 1 </a:t>
            </a:r>
            <a:r>
              <a:rPr lang="en-US" dirty="0" err="1"/>
              <a:t>ili</a:t>
            </a:r>
            <a:r>
              <a:rPr lang="en-US" dirty="0"/>
              <a:t> 0 </a:t>
            </a:r>
            <a:r>
              <a:rPr lang="en-US" dirty="0" err="1"/>
              <a:t>tela</a:t>
            </a:r>
            <a:r>
              <a:rPr lang="en-US" dirty="0"/>
              <a:t> u </a:t>
            </a:r>
            <a:r>
              <a:rPr lang="en-US" dirty="0" err="1"/>
              <a:t>sebi</a:t>
            </a:r>
            <a:r>
              <a:rPr lang="en-US" dirty="0"/>
              <a:t>. </a:t>
            </a:r>
            <a:r>
              <a:rPr lang="en-US" dirty="0" err="1"/>
              <a:t>Ceo</a:t>
            </a:r>
            <a:r>
              <a:rPr lang="en-US" dirty="0"/>
              <a:t> proctor se deli </a:t>
            </a:r>
            <a:r>
              <a:rPr lang="en-US" dirty="0" err="1"/>
              <a:t>na</a:t>
            </a:r>
            <a:r>
              <a:rPr lang="en-US" dirty="0"/>
              <a:t> 4 </a:t>
            </a:r>
            <a:r>
              <a:rPr lang="en-US" dirty="0" err="1"/>
              <a:t>jednaka</a:t>
            </a:r>
            <a:r>
              <a:rPr lang="en-US" dirty="0"/>
              <a:t> </a:t>
            </a:r>
            <a:r>
              <a:rPr lang="en-US" dirty="0" err="1"/>
              <a:t>kvadranta</a:t>
            </a:r>
            <a:r>
              <a:rPr lang="en-US" dirty="0"/>
              <a:t>, </a:t>
            </a:r>
            <a:r>
              <a:rPr lang="en-US" dirty="0" err="1"/>
              <a:t>onda</a:t>
            </a:r>
            <a:r>
              <a:rPr lang="en-US" dirty="0"/>
              <a:t> se </a:t>
            </a:r>
            <a:r>
              <a:rPr lang="en-US" dirty="0" err="1"/>
              <a:t>dalje</a:t>
            </a:r>
            <a:r>
              <a:rPr lang="en-US" dirty="0"/>
              <a:t> po </a:t>
            </a:r>
            <a:r>
              <a:rPr lang="en-US" dirty="0" err="1"/>
              <a:t>potrebi</a:t>
            </a:r>
            <a:r>
              <a:rPr lang="en-US" dirty="0"/>
              <a:t> </a:t>
            </a:r>
            <a:r>
              <a:rPr lang="en-US" dirty="0" err="1"/>
              <a:t>svaki</a:t>
            </a:r>
            <a:r>
              <a:rPr lang="en-US" dirty="0"/>
              <a:t> od </a:t>
            </a:r>
            <a:r>
              <a:rPr lang="en-US" dirty="0" err="1"/>
              <a:t>njih</a:t>
            </a:r>
            <a:r>
              <a:rPr lang="en-US" dirty="0"/>
              <a:t> deli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jos</a:t>
            </a:r>
            <a:r>
              <a:rPr lang="en-US" dirty="0"/>
              <a:t> 4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dalje</a:t>
            </a:r>
            <a:r>
              <a:rPr lang="en-US" dirty="0"/>
              <a:t>. Ova </a:t>
            </a:r>
            <a:r>
              <a:rPr lang="en-US" dirty="0" err="1"/>
              <a:t>podela</a:t>
            </a:r>
            <a:r>
              <a:rPr lang="en-US" dirty="0"/>
              <a:t> se </a:t>
            </a:r>
            <a:r>
              <a:rPr lang="en-US" dirty="0" err="1"/>
              <a:t>implementira</a:t>
            </a:r>
            <a:r>
              <a:rPr lang="en-US" dirty="0"/>
              <a:t> quad </a:t>
            </a:r>
            <a:r>
              <a:rPr lang="en-US" dirty="0" err="1"/>
              <a:t>stablom</a:t>
            </a:r>
            <a:r>
              <a:rPr lang="en-US" dirty="0"/>
              <a:t> </a:t>
            </a:r>
            <a:r>
              <a:rPr lang="en-US" dirty="0" err="1"/>
              <a:t>gde</a:t>
            </a:r>
            <a:r>
              <a:rPr lang="en-US" dirty="0"/>
              <a:t> </a:t>
            </a:r>
            <a:r>
              <a:rPr lang="en-US" dirty="0" err="1"/>
              <a:t>svaki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 </a:t>
            </a:r>
            <a:r>
              <a:rPr lang="en-US" dirty="0" err="1"/>
              <a:t>odgovara</a:t>
            </a:r>
            <a:r>
              <a:rPr lang="en-US" dirty="0"/>
              <a:t> </a:t>
            </a:r>
            <a:r>
              <a:rPr lang="en-US" dirty="0" err="1"/>
              <a:t>odredjenom</a:t>
            </a:r>
            <a:r>
              <a:rPr lang="en-US" dirty="0"/>
              <a:t> </a:t>
            </a:r>
            <a:r>
              <a:rPr lang="en-US" dirty="0" err="1"/>
              <a:t>kvadrantu</a:t>
            </a:r>
            <a:r>
              <a:rPr lang="en-US" dirty="0"/>
              <a:t> </a:t>
            </a:r>
            <a:r>
              <a:rPr lang="en-US" dirty="0" err="1"/>
              <a:t>prostora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poseduje</a:t>
            </a:r>
            <a:r>
              <a:rPr lang="en-US" dirty="0"/>
              <a:t> 4 </a:t>
            </a:r>
            <a:r>
              <a:rPr lang="en-US" dirty="0" err="1"/>
              <a:t>potomka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49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Ovde</a:t>
            </a:r>
            <a:r>
              <a:rPr lang="en-US" dirty="0"/>
              <a:t> </a:t>
            </a:r>
            <a:r>
              <a:rPr lang="en-US" dirty="0" err="1"/>
              <a:t>mozemo</a:t>
            </a:r>
            <a:r>
              <a:rPr lang="en-US" dirty="0"/>
              <a:t> videte </a:t>
            </a:r>
            <a:r>
              <a:rPr lang="en-US" dirty="0" err="1"/>
              <a:t>stablo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je </a:t>
            </a:r>
            <a:r>
              <a:rPr lang="en-US" dirty="0" err="1"/>
              <a:t>ekvivalentno</a:t>
            </a:r>
            <a:r>
              <a:rPr lang="en-US" dirty="0"/>
              <a:t> </a:t>
            </a:r>
            <a:r>
              <a:rPr lang="en-US" dirty="0" err="1"/>
              <a:t>prethodnoj</a:t>
            </a:r>
            <a:r>
              <a:rPr lang="en-US" dirty="0"/>
              <a:t> </a:t>
            </a:r>
            <a:r>
              <a:rPr lang="en-US" dirty="0" err="1"/>
              <a:t>slici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to </a:t>
            </a:r>
            <a:r>
              <a:rPr lang="en-US" dirty="0" err="1"/>
              <a:t>izgleda</a:t>
            </a:r>
            <a:r>
              <a:rPr lang="en-US" dirty="0"/>
              <a:t> u </a:t>
            </a:r>
            <a:r>
              <a:rPr lang="en-US" dirty="0" err="1"/>
              <a:t>prostoru</a:t>
            </a:r>
            <a:r>
              <a:rPr lang="en-US" dirty="0"/>
              <a:t>. </a:t>
            </a:r>
            <a:r>
              <a:rPr lang="en-US" dirty="0" err="1"/>
              <a:t>Vidimo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primer </a:t>
            </a:r>
            <a:r>
              <a:rPr lang="en-US" dirty="0" err="1"/>
              <a:t>cvor</a:t>
            </a:r>
            <a:r>
              <a:rPr lang="en-US" dirty="0"/>
              <a:t> A koji se </a:t>
            </a:r>
            <a:r>
              <a:rPr lang="en-US" dirty="0" err="1"/>
              <a:t>nalazi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u </a:t>
            </a:r>
            <a:r>
              <a:rPr lang="en-US" dirty="0" err="1"/>
              <a:t>gornjem</a:t>
            </a:r>
            <a:r>
              <a:rPr lang="en-US" dirty="0"/>
              <a:t> </a:t>
            </a:r>
            <a:r>
              <a:rPr lang="en-US" dirty="0" err="1"/>
              <a:t>levom</a:t>
            </a:r>
            <a:r>
              <a:rPr lang="en-US" dirty="0"/>
              <a:t> </a:t>
            </a:r>
            <a:r>
              <a:rPr lang="en-US" dirty="0" err="1"/>
              <a:t>kvadrantu</a:t>
            </a:r>
            <a:r>
              <a:rPr lang="en-US" dirty="0"/>
              <a:t> </a:t>
            </a:r>
            <a:r>
              <a:rPr lang="en-US" dirty="0" err="1"/>
              <a:t>ovde</a:t>
            </a:r>
            <a:r>
              <a:rPr lang="en-US" dirty="0"/>
              <a:t> u </a:t>
            </a:r>
            <a:r>
              <a:rPr lang="en-US" dirty="0" err="1"/>
              <a:t>stablu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za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ostale</a:t>
            </a:r>
            <a:r>
              <a:rPr lang="en-US" dirty="0"/>
              <a:t> </a:t>
            </a:r>
            <a:r>
              <a:rPr lang="en-US" dirty="0" err="1"/>
              <a:t>cvorove</a:t>
            </a:r>
            <a:r>
              <a:rPr lang="en-US" dirty="0"/>
              <a:t>. </a:t>
            </a:r>
            <a:r>
              <a:rPr lang="en-US" dirty="0" err="1"/>
              <a:t>Unutrasnji</a:t>
            </a:r>
            <a:r>
              <a:rPr lang="en-US" dirty="0"/>
              <a:t> </a:t>
            </a:r>
            <a:r>
              <a:rPr lang="en-US" dirty="0" err="1"/>
              <a:t>cvorovi</a:t>
            </a:r>
            <a:r>
              <a:rPr lang="en-US" dirty="0"/>
              <a:t> </a:t>
            </a:r>
            <a:r>
              <a:rPr lang="en-US" dirty="0" err="1"/>
              <a:t>predstavljaju</a:t>
            </a:r>
            <a:r>
              <a:rPr lang="en-US" dirty="0"/>
              <a:t> </a:t>
            </a:r>
            <a:r>
              <a:rPr lang="en-US" dirty="0" err="1"/>
              <a:t>aproksimaciju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cvorova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se </a:t>
            </a:r>
            <a:r>
              <a:rPr lang="en-US" dirty="0" err="1"/>
              <a:t>nalaze</a:t>
            </a:r>
            <a:r>
              <a:rPr lang="en-US" dirty="0"/>
              <a:t> u </a:t>
            </a:r>
            <a:r>
              <a:rPr lang="en-US" dirty="0" err="1"/>
              <a:t>njemu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to </a:t>
            </a:r>
            <a:r>
              <a:rPr lang="en-US" dirty="0" err="1"/>
              <a:t>radi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cuva</a:t>
            </a:r>
            <a:r>
              <a:rPr lang="en-US" dirty="0"/>
              <a:t> </a:t>
            </a:r>
            <a:r>
              <a:rPr lang="en-US" dirty="0" err="1"/>
              <a:t>njihov</a:t>
            </a:r>
            <a:r>
              <a:rPr lang="en-US" dirty="0"/>
              <a:t> </a:t>
            </a:r>
            <a:r>
              <a:rPr lang="en-US" dirty="0" err="1"/>
              <a:t>centar</a:t>
            </a:r>
            <a:r>
              <a:rPr lang="en-US" dirty="0"/>
              <a:t> mase.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3645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Sad </a:t>
            </a:r>
            <a:r>
              <a:rPr lang="en-US" dirty="0" err="1"/>
              <a:t>dolazi</a:t>
            </a:r>
            <a:r>
              <a:rPr lang="en-US" dirty="0"/>
              <a:t> </a:t>
            </a:r>
            <a:r>
              <a:rPr lang="en-US" dirty="0" err="1"/>
              <a:t>najbitniji</a:t>
            </a:r>
            <a:r>
              <a:rPr lang="en-US" dirty="0"/>
              <a:t> deo </a:t>
            </a:r>
            <a:r>
              <a:rPr lang="en-US" dirty="0" err="1"/>
              <a:t>algoritma</a:t>
            </a:r>
            <a:r>
              <a:rPr lang="en-US" dirty="0"/>
              <a:t> a to je </a:t>
            </a:r>
            <a:r>
              <a:rPr lang="en-US" dirty="0" err="1"/>
              <a:t>racunanje</a:t>
            </a:r>
            <a:r>
              <a:rPr lang="en-US" dirty="0"/>
              <a:t> </a:t>
            </a:r>
            <a:r>
              <a:rPr lang="en-US" dirty="0" err="1"/>
              <a:t>sile</a:t>
            </a:r>
            <a:r>
              <a:rPr lang="en-US" dirty="0"/>
              <a:t>.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koristimo</a:t>
            </a:r>
            <a:r>
              <a:rPr lang="en-US" dirty="0"/>
              <a:t> </a:t>
            </a:r>
            <a:r>
              <a:rPr lang="en-US" dirty="0" err="1"/>
              <a:t>ovo</a:t>
            </a:r>
            <a:r>
              <a:rPr lang="en-US" dirty="0"/>
              <a:t> </a:t>
            </a:r>
            <a:r>
              <a:rPr lang="en-US" dirty="0" err="1"/>
              <a:t>stablo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bi ga </a:t>
            </a:r>
            <a:r>
              <a:rPr lang="en-US" dirty="0" err="1"/>
              <a:t>obilazili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racunali</a:t>
            </a:r>
            <a:r>
              <a:rPr lang="en-US" dirty="0"/>
              <a:t> </a:t>
            </a:r>
            <a:r>
              <a:rPr lang="en-US" dirty="0" err="1"/>
              <a:t>ukupnu</a:t>
            </a:r>
            <a:r>
              <a:rPr lang="en-US" dirty="0"/>
              <a:t> </a:t>
            </a:r>
            <a:r>
              <a:rPr lang="en-US" dirty="0" err="1"/>
              <a:t>silu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svako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. Na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primeru</a:t>
            </a:r>
            <a:r>
              <a:rPr lang="en-US" dirty="0"/>
              <a:t> se </a:t>
            </a:r>
            <a:r>
              <a:rPr lang="en-US" dirty="0" err="1"/>
              <a:t>racuna</a:t>
            </a:r>
            <a:r>
              <a:rPr lang="en-US" dirty="0"/>
              <a:t> </a:t>
            </a:r>
            <a:r>
              <a:rPr lang="en-US" dirty="0" err="1"/>
              <a:t>ukupna</a:t>
            </a:r>
            <a:r>
              <a:rPr lang="en-US" dirty="0"/>
              <a:t> </a:t>
            </a:r>
            <a:r>
              <a:rPr lang="en-US" dirty="0" err="1"/>
              <a:t>sila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telo</a:t>
            </a:r>
            <a:r>
              <a:rPr lang="en-US" dirty="0"/>
              <a:t> A. </a:t>
            </a:r>
            <a:r>
              <a:rPr lang="en-US" dirty="0" err="1"/>
              <a:t>Vrsi</a:t>
            </a:r>
            <a:r>
              <a:rPr lang="en-US" dirty="0"/>
              <a:t> se </a:t>
            </a:r>
            <a:r>
              <a:rPr lang="en-US" dirty="0" err="1"/>
              <a:t>obilazak</a:t>
            </a:r>
            <a:r>
              <a:rPr lang="en-US" dirty="0"/>
              <a:t> </a:t>
            </a:r>
            <a:r>
              <a:rPr lang="en-US" dirty="0" err="1"/>
              <a:t>stabla</a:t>
            </a:r>
            <a:r>
              <a:rPr lang="en-US" dirty="0"/>
              <a:t>. </a:t>
            </a:r>
            <a:r>
              <a:rPr lang="en-US" dirty="0" err="1"/>
              <a:t>Prvo</a:t>
            </a:r>
            <a:r>
              <a:rPr lang="en-US" dirty="0"/>
              <a:t> se </a:t>
            </a:r>
            <a:r>
              <a:rPr lang="en-US" dirty="0" err="1"/>
              <a:t>posecuje</a:t>
            </a:r>
            <a:r>
              <a:rPr lang="en-US" dirty="0"/>
              <a:t> </a:t>
            </a:r>
            <a:r>
              <a:rPr lang="en-US" dirty="0" err="1"/>
              <a:t>koreni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on ne </a:t>
            </a:r>
            <a:r>
              <a:rPr lang="en-US" dirty="0" err="1"/>
              <a:t>zadovoljava</a:t>
            </a:r>
            <a:r>
              <a:rPr lang="en-US" dirty="0"/>
              <a:t>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aproksimacije</a:t>
            </a:r>
            <a:r>
              <a:rPr lang="en-US" dirty="0"/>
              <a:t>. </a:t>
            </a:r>
            <a:r>
              <a:rPr lang="en-US" dirty="0" err="1"/>
              <a:t>Dalje</a:t>
            </a:r>
            <a:r>
              <a:rPr lang="en-US" dirty="0"/>
              <a:t> se </a:t>
            </a:r>
            <a:r>
              <a:rPr lang="en-US" dirty="0" err="1"/>
              <a:t>preskace</a:t>
            </a:r>
            <a:r>
              <a:rPr lang="en-US" dirty="0"/>
              <a:t> </a:t>
            </a:r>
            <a:r>
              <a:rPr lang="en-US" dirty="0" err="1"/>
              <a:t>cvor</a:t>
            </a:r>
            <a:r>
              <a:rPr lang="en-US" dirty="0"/>
              <a:t> 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159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D874152-028B-486A-9CCC-467A5536A7DC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58FF-9F53-4DAD-84A1-1EEE4F190FF1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1A6-D89D-4E0B-ACDC-F92429034F56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82F0-6EA8-4D82-951F-1579D6A93CC4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913C-F349-4CE3-A910-0EA13427FE0D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C5C7-4D27-4EBE-9DB8-92F5F0F40B34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AF82-EDB2-4FBF-83F4-247A1B3455CB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E59DB-4C5A-44A3-897C-FF6803F94296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6B6E0-E0F8-4800-BD74-7D33DFE5ED7E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C824-D0E7-4046-8B44-4AAD1C4DE2CF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C221C-17A4-4F42-9F54-9F7E03AA1BBB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7CBA-5256-42F3-BAB5-33F095514AE3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0C04-2E33-403B-B014-7E203A57326C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A49D-7D7F-4D69-A8AA-65D6B58C15F2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2903-36C1-4F6B-9F27-EA2305255204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BBFA8-C775-4121-A7F6-6851C8035873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1760-8EEC-4A4C-BD0D-3CDAAA80A266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83DE74-4CAD-4852-95E7-A055FD779420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iscourse.threejs.org/t/programming-a-n-body-problem-simulator-in-javascript-with-three-js/9349" TargetMode="Externa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583" y="139959"/>
            <a:ext cx="11621277" cy="3670033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Евалуација и визуелизација </a:t>
            </a:r>
            <a:br>
              <a:rPr lang="en-US" dirty="0"/>
            </a:br>
            <a:r>
              <a:rPr lang="ru-RU" dirty="0"/>
              <a:t>проблема интеракције чврстих тела коришћењем </a:t>
            </a:r>
            <a:r>
              <a:rPr lang="ru-RU" i="1" dirty="0"/>
              <a:t>Barnes-Hut</a:t>
            </a:r>
            <a:r>
              <a:rPr lang="ru-RU" dirty="0"/>
              <a:t> алгоритма на графичком процесору</a:t>
            </a:r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sr-Cyrl-RS" dirty="0"/>
              <a:t>СТУДЕНТ: ВЕЉКО РВОВИЋ 2018/0132</a:t>
            </a:r>
          </a:p>
          <a:p>
            <a:pPr algn="ctr"/>
            <a:r>
              <a:rPr lang="sr-Cyrl-RS" dirty="0"/>
              <a:t>МЕНТОР: ДОЦ. ДР МАРКО МИШИЋ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2395-65CB-1491-CCA5-2F38CB88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sz="3600" dirty="0"/>
              <a:t>Секвенцијална имплементација – рачунање силе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093C0D-F085-6DE6-3804-1F3CE4574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628900" y="2127005"/>
            <a:ext cx="7189258" cy="4351040"/>
          </a:xfrm>
        </p:spPr>
      </p:pic>
    </p:spTree>
    <p:extLst>
      <p:ext uri="{BB962C8B-B14F-4D97-AF65-F5344CB8AC3E}">
        <p14:creationId xmlns:p14="http://schemas.microsoft.com/office/powerpoint/2010/main" val="190149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2395-65CB-1491-CCA5-2F38CB88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sz="3600" dirty="0"/>
              <a:t>Секвенцијална имплементација – рачунање силе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093C0D-F085-6DE6-3804-1F3CE4574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628900" y="2100229"/>
            <a:ext cx="7189258" cy="4404592"/>
          </a:xfrm>
        </p:spPr>
      </p:pic>
    </p:spTree>
    <p:extLst>
      <p:ext uri="{BB962C8B-B14F-4D97-AF65-F5344CB8AC3E}">
        <p14:creationId xmlns:p14="http://schemas.microsoft.com/office/powerpoint/2010/main" val="2713516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 descr="A picture containing shape&#10;&#10;Description automatically generated">
            <a:extLst>
              <a:ext uri="{FF2B5EF4-FFF2-40B4-BE49-F238E27FC236}">
                <a16:creationId xmlns:a16="http://schemas.microsoft.com/office/drawing/2014/main" id="{5073ACB2-4A0F-D684-4B29-EBF099297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582" y="2100229"/>
            <a:ext cx="7157576" cy="32871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3E2395-65CB-1491-CCA5-2F38CB88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sz="3600" dirty="0"/>
              <a:t>Секвенцијална имплементација – рачунање силе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50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0B93C-C3E2-24CD-DACA-67B4E33CD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Визуелизација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34D53-5412-F7A5-FCA8-7ED39EC8E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/>
              <a:t>Високоперформантни </a:t>
            </a:r>
            <a:r>
              <a:rPr lang="en-US" dirty="0"/>
              <a:t>OpenGL </a:t>
            </a:r>
            <a:r>
              <a:rPr lang="sr-Cyrl-RS" dirty="0"/>
              <a:t>уз библиотеке </a:t>
            </a:r>
            <a:r>
              <a:rPr lang="en-US" dirty="0"/>
              <a:t>GLEW </a:t>
            </a:r>
            <a:r>
              <a:rPr lang="sr-Cyrl-RS" dirty="0"/>
              <a:t>и </a:t>
            </a:r>
            <a:r>
              <a:rPr lang="en-US" dirty="0"/>
              <a:t>GLFW.</a:t>
            </a:r>
            <a:endParaRPr lang="sr-Cyrl-RS" dirty="0"/>
          </a:p>
          <a:p>
            <a:r>
              <a:rPr lang="sr-Cyrl-RS" dirty="0"/>
              <a:t>Приказ тела у простору</a:t>
            </a:r>
          </a:p>
          <a:p>
            <a:r>
              <a:rPr lang="sr-Cyrl-RS" dirty="0"/>
              <a:t>Приказ стабла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763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3B1E-F4D0-961E-C4EE-86C162DDD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sr-Cyrl-RS" dirty="0"/>
              <a:t>Визуелизација стабла</a:t>
            </a:r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5C54A7B-90F0-16FB-53E0-D5E879B9A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2237" y="796413"/>
            <a:ext cx="5470622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415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C5F6A-29C6-625C-6CA5-2A0F21FB6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Имплементација на графичком процесору</a:t>
            </a:r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6937A62-1711-5E3E-D0C4-A3FB6E51C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5801" y="2065867"/>
            <a:ext cx="10164180" cy="4019550"/>
          </a:xfrm>
        </p:spPr>
      </p:pic>
    </p:spTree>
    <p:extLst>
      <p:ext uri="{BB962C8B-B14F-4D97-AF65-F5344CB8AC3E}">
        <p14:creationId xmlns:p14="http://schemas.microsoft.com/office/powerpoint/2010/main" val="1999799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8B8C-274D-FD90-AC7D-6C31BC51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sz="3600" dirty="0"/>
              <a:t>глобалне оптимизације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3D8D7-9AB3-A97E-F8B3-2CFD25AD1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Cyrl-RS" sz="2000" dirty="0"/>
              <a:t>Коришћење низа за репрезентацију стабла</a:t>
            </a:r>
          </a:p>
          <a:p>
            <a:r>
              <a:rPr lang="sr-Cyrl-RS" sz="2000" dirty="0"/>
              <a:t>Структура низова уместо низа структура</a:t>
            </a:r>
            <a:endParaRPr lang="en-US" sz="2000" dirty="0"/>
          </a:p>
          <a:p>
            <a:r>
              <a:rPr lang="sr-Cyrl-RS" sz="2000" dirty="0"/>
              <a:t>Нити се групишу у </a:t>
            </a:r>
            <a:r>
              <a:rPr lang="en-US" sz="2000" dirty="0"/>
              <a:t>warp</a:t>
            </a:r>
            <a:r>
              <a:rPr lang="sr-Cyrl-RS" sz="2000" dirty="0"/>
              <a:t> -</a:t>
            </a:r>
            <a:r>
              <a:rPr lang="en-US" sz="2000" dirty="0"/>
              <a:t> </a:t>
            </a:r>
            <a:r>
              <a:rPr lang="sr-Cyrl-RS" sz="2000" dirty="0"/>
              <a:t>смањивање дивергенције за нити унутар истог </a:t>
            </a:r>
            <a:r>
              <a:rPr lang="en-US" sz="2000" dirty="0"/>
              <a:t>warp-a</a:t>
            </a:r>
          </a:p>
        </p:txBody>
      </p:sp>
    </p:spTree>
    <p:extLst>
      <p:ext uri="{BB962C8B-B14F-4D97-AF65-F5344CB8AC3E}">
        <p14:creationId xmlns:p14="http://schemas.microsoft.com/office/powerpoint/2010/main" val="707202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4BCD-7C62-E552-A327-B68CB79A3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Рачунање димензије стабла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052FD26-763C-C606-B46A-F3858B7F8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Редукција над низом који садржи координате тела.</a:t>
            </a:r>
          </a:p>
          <a:p>
            <a:r>
              <a:rPr lang="sr-Cyrl-RS" dirty="0"/>
              <a:t>Налажење минималне и максималне вредности димензија, димензије квадратног простора.</a:t>
            </a:r>
          </a:p>
        </p:txBody>
      </p:sp>
      <p:pic>
        <p:nvPicPr>
          <p:cNvPr id="5" name="Content Placeholder 4" descr="Chart, rectangle&#10;&#10;Description automatically generated with medium confidence">
            <a:extLst>
              <a:ext uri="{FF2B5EF4-FFF2-40B4-BE49-F238E27FC236}">
                <a16:creationId xmlns:a16="http://schemas.microsoft.com/office/drawing/2014/main" id="{E3B1C252-F77F-22E1-E3EF-540CE62E1E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3612"/>
          <a:stretch/>
        </p:blipFill>
        <p:spPr>
          <a:xfrm>
            <a:off x="7590936" y="1730239"/>
            <a:ext cx="3445714" cy="332132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255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B94B-7E42-F347-F9BF-376C742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Формирање стабла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5CB32D-8304-FB7E-CA23-3A751DAF7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Тела се додељују нитима</a:t>
            </a:r>
          </a:p>
          <a:p>
            <a:r>
              <a:rPr lang="sr-Cyrl-RS" dirty="0"/>
              <a:t>Покушај додавања новог тела закључавањем браве потомка где би тело било додато</a:t>
            </a:r>
            <a:endParaRPr lang="en-US" dirty="0"/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678969C9-9DFE-99A0-EABE-3FC9D7AB6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0798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B94B-7E42-F347-F9BF-376C742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Ажурирање информација за сваки чвор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5CB32D-8304-FB7E-CA23-3A751DAF7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Ажурирање центра масе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969C9-9DFE-99A0-EABE-3FC9D7AB6B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282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821D-89DD-74C9-5DCE-0F2291582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Садржај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85558-BDDC-9C8D-B7EB-3571E19E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/>
              <a:t>Проблем интеракције чврстих тела</a:t>
            </a:r>
          </a:p>
          <a:p>
            <a:r>
              <a:rPr lang="sr-Cyrl-RS" dirty="0"/>
              <a:t>Секвенцијална имплементација</a:t>
            </a:r>
          </a:p>
          <a:p>
            <a:r>
              <a:rPr lang="sr-Cyrl-RS" dirty="0"/>
              <a:t>Визуелизација</a:t>
            </a:r>
          </a:p>
          <a:p>
            <a:r>
              <a:rPr lang="sr-Cyrl-RS" dirty="0"/>
              <a:t>Имплементација на графичком процесору</a:t>
            </a:r>
          </a:p>
          <a:p>
            <a:r>
              <a:rPr lang="sr-Cyrl-RS" dirty="0"/>
              <a:t>Резултати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636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B94B-7E42-F347-F9BF-376C742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Сортирање тела по удаљености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5CB32D-8304-FB7E-CA23-3A751DAF7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Убржава извршавање главног кернела</a:t>
            </a:r>
          </a:p>
          <a:p>
            <a:r>
              <a:rPr lang="sr-Cyrl-RS" dirty="0"/>
              <a:t>Нови низ где се тела налазе у </a:t>
            </a:r>
            <a:r>
              <a:rPr lang="en-US" dirty="0"/>
              <a:t>in-order </a:t>
            </a:r>
            <a:r>
              <a:rPr lang="sr-Cyrl-RS" dirty="0"/>
              <a:t>поретку</a:t>
            </a:r>
          </a:p>
          <a:p>
            <a:r>
              <a:rPr lang="sr-Cyrl-RS" dirty="0"/>
              <a:t>Блиско удаљена тела су ближе једно другоме у меморији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969C9-9DFE-99A0-EABE-3FC9D7AB6B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6265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B94B-7E42-F347-F9BF-376C742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Рачунање силе за свако тело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5CB32D-8304-FB7E-CA23-3A751DAF7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Главни кернел, најдуже време извршавања</a:t>
            </a:r>
          </a:p>
          <a:p>
            <a:r>
              <a:rPr lang="sr-Cyrl-RS" dirty="0"/>
              <a:t>Додељивање тела нитима</a:t>
            </a:r>
          </a:p>
          <a:p>
            <a:r>
              <a:rPr lang="sr-Cyrl-RS" dirty="0"/>
              <a:t>Обилазак префикса стабла</a:t>
            </a:r>
          </a:p>
          <a:p>
            <a:r>
              <a:rPr lang="sr-Cyrl-RS" dirty="0"/>
              <a:t>Што сличнији префикси за нити унутар истог </a:t>
            </a:r>
            <a:r>
              <a:rPr lang="en-US" i="1" dirty="0"/>
              <a:t>warp</a:t>
            </a:r>
            <a:r>
              <a:rPr lang="en-US" dirty="0"/>
              <a:t>-a</a:t>
            </a:r>
            <a:r>
              <a:rPr lang="sr-Cyrl-RS" dirty="0"/>
              <a:t>, ово је омогућено сортирањем у претходном кернелу</a:t>
            </a:r>
          </a:p>
          <a:p>
            <a:r>
              <a:rPr lang="sr-Cyrl-RS" dirty="0"/>
              <a:t>Кеширање података, дељена меморија</a:t>
            </a:r>
          </a:p>
          <a:p>
            <a:endParaRPr lang="sr-Cyrl-RS" dirty="0"/>
          </a:p>
          <a:p>
            <a:endParaRPr lang="sr-Cyrl-R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969C9-9DFE-99A0-EABE-3FC9D7AB6B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32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B94B-7E42-F347-F9BF-376C742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Ажурирање позиције и брзине сваког тела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969C9-9DFE-99A0-EABE-3FC9D7AB6B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0611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3A13-94DE-8811-F515-658EBED3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58900"/>
            <a:ext cx="3771899" cy="1651000"/>
          </a:xfrm>
        </p:spPr>
        <p:txBody>
          <a:bodyPr anchor="b">
            <a:normAutofit/>
          </a:bodyPr>
          <a:lstStyle/>
          <a:p>
            <a:r>
              <a:rPr lang="sr-Cyrl-RS" sz="2400"/>
              <a:t>Резултати</a:t>
            </a:r>
            <a:endParaRPr lang="en-US" sz="24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24B248-4002-B2D9-E337-0D203F341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3009900"/>
            <a:ext cx="3771899" cy="2781300"/>
          </a:xfrm>
        </p:spPr>
        <p:txBody>
          <a:bodyPr anchor="t">
            <a:normAutofit lnSpcReduction="10000"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Intel Core i5-1035G1 @ 1.00GHz </a:t>
            </a:r>
            <a:r>
              <a:rPr lang="sr-Cyrl-RS" sz="1600" dirty="0">
                <a:effectLst/>
                <a:latin typeface="Arial" panose="020B0604020202020204" pitchFamily="34" charset="0"/>
              </a:rPr>
              <a:t>и </a:t>
            </a:r>
            <a:r>
              <a:rPr lang="en-US" sz="1600" dirty="0">
                <a:effectLst/>
                <a:latin typeface="Arial" panose="020B0604020202020204" pitchFamily="34" charset="0"/>
              </a:rPr>
              <a:t>NVIDIA </a:t>
            </a:r>
            <a:r>
              <a:rPr lang="en-US" sz="1600" dirty="0" err="1">
                <a:effectLst/>
                <a:latin typeface="Arial" panose="020B0604020202020204" pitchFamily="34" charset="0"/>
              </a:rPr>
              <a:t>Geforce</a:t>
            </a:r>
            <a:r>
              <a:rPr lang="en-US" sz="1600" dirty="0">
                <a:effectLst/>
                <a:latin typeface="Arial" panose="020B0604020202020204" pitchFamily="34" charset="0"/>
              </a:rPr>
              <a:t> MX330</a:t>
            </a:r>
          </a:p>
          <a:p>
            <a:r>
              <a:rPr lang="sr-Cyrl-RS" sz="1600" dirty="0">
                <a:latin typeface="Arial" panose="020B0604020202020204" pitchFamily="34" charset="0"/>
              </a:rPr>
              <a:t>Мерења програма без визуелизације</a:t>
            </a:r>
          </a:p>
          <a:p>
            <a:r>
              <a:rPr lang="sr-Cyrl-RS" sz="1600" dirty="0">
                <a:latin typeface="Arial" panose="020B0604020202020204" pitchFamily="34" charset="0"/>
              </a:rPr>
              <a:t>Однос броја тела симулације и времена извршавања једног корака симулације у </a:t>
            </a:r>
            <a:r>
              <a:rPr lang="en-US" sz="1600" dirty="0">
                <a:latin typeface="Arial" panose="020B0604020202020204" pitchFamily="34" charset="0"/>
              </a:rPr>
              <a:t>log </a:t>
            </a:r>
            <a:r>
              <a:rPr lang="sr-Cyrl-RS" sz="1600" dirty="0">
                <a:latin typeface="Arial" panose="020B0604020202020204" pitchFamily="34" charset="0"/>
              </a:rPr>
              <a:t>скали.</a:t>
            </a:r>
          </a:p>
          <a:p>
            <a:r>
              <a:rPr lang="sr-Cyrl-RS" sz="1600" dirty="0">
                <a:latin typeface="Arial" panose="020B0604020202020204" pitchFamily="34" charset="0"/>
              </a:rPr>
              <a:t>Убрзања паралелне у односу на секвенцијалну чак и 90</a:t>
            </a:r>
            <a:r>
              <a:rPr lang="en-US" sz="1600" dirty="0">
                <a:latin typeface="Arial" panose="020B0604020202020204" pitchFamily="34" charset="0"/>
              </a:rPr>
              <a:t>x</a:t>
            </a:r>
            <a:endParaRPr lang="sr-Cyrl-RS" sz="1600" dirty="0">
              <a:latin typeface="Arial" panose="020B0604020202020204" pitchFamily="34" charset="0"/>
            </a:endParaRPr>
          </a:p>
          <a:p>
            <a:endParaRPr lang="sr-Cyrl-RS" sz="1600" dirty="0">
              <a:latin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9988D45-DD4E-A696-79D5-48E3248C9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8700" y="1349378"/>
            <a:ext cx="5978527" cy="378142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068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bird's eye&#10;&#10;Description automatically generated with medium confidence">
            <a:extLst>
              <a:ext uri="{FF2B5EF4-FFF2-40B4-BE49-F238E27FC236}">
                <a16:creationId xmlns:a16="http://schemas.microsoft.com/office/drawing/2014/main" id="{26792088-37EB-AF73-E26B-4229007ED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32346" y="286139"/>
            <a:ext cx="6727307" cy="6285722"/>
          </a:xfrm>
        </p:spPr>
      </p:pic>
    </p:spTree>
    <p:extLst>
      <p:ext uri="{BB962C8B-B14F-4D97-AF65-F5344CB8AC3E}">
        <p14:creationId xmlns:p14="http://schemas.microsoft.com/office/powerpoint/2010/main" val="548556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0123-F3C0-C121-1311-430C15AC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167813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sr-Cyrl-RS" sz="5400" dirty="0"/>
              <a:t>ХВАЛА НА ПАЖЊИ</a:t>
            </a:r>
            <a:r>
              <a:rPr lang="en-US" sz="5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8165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sr-Cyrl-RS" dirty="0"/>
              <a:t>Проблем интеракције чврстих тела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DCBA-8B92-4FBD-B325-3AA53CFF9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r>
              <a:rPr lang="sr-Cyrl-RS" dirty="0"/>
              <a:t>Предвиђање кретања тела у систему у којем тела међусобно интерагују</a:t>
            </a:r>
            <a:endParaRPr lang="en-US" dirty="0"/>
          </a:p>
          <a:p>
            <a:r>
              <a:rPr lang="sr-Cyrl-RS" dirty="0"/>
              <a:t>Немогуће аналитичко решење осим за ограничене случаје(</a:t>
            </a:r>
            <a:r>
              <a:rPr lang="en-US" dirty="0"/>
              <a:t>two-body, three-body)</a:t>
            </a:r>
            <a:r>
              <a:rPr lang="sr-Cyrl-RS" dirty="0"/>
              <a:t>. </a:t>
            </a:r>
          </a:p>
          <a:p>
            <a:r>
              <a:rPr lang="sr-Cyrl-RS" dirty="0"/>
              <a:t>У општем случају, решавање или симулирање користећи нумеричке методе</a:t>
            </a:r>
            <a:endParaRPr lang="en-US" dirty="0"/>
          </a:p>
          <a:p>
            <a:r>
              <a:rPr lang="sr-Cyrl-RS" dirty="0"/>
              <a:t>Перформансе оваквих симулација</a:t>
            </a:r>
            <a:endParaRPr lang="en-US" dirty="0"/>
          </a:p>
          <a:p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1C92E15-A816-4095-B559-25F984BEC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746" r="2746"/>
          <a:stretch/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7649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3816D-E4A1-187E-C12E-63A235D45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Проблем интеракције чврстих тела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7E31-F2D8-CC59-CE36-4009159AB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4601632"/>
          </a:xfrm>
        </p:spPr>
        <p:txBody>
          <a:bodyPr/>
          <a:lstStyle/>
          <a:p>
            <a:pPr marL="0" indent="0">
              <a:buNone/>
            </a:pPr>
            <a:r>
              <a:rPr lang="sr-Cyrl-RS" dirty="0"/>
              <a:t>Њутнов закон гравитације(Сила којом тело </a:t>
            </a:r>
            <a:r>
              <a:rPr lang="sr-Cyrl-RS" i="1" dirty="0"/>
              <a:t>ј</a:t>
            </a:r>
            <a:r>
              <a:rPr lang="sr-Cyrl-RS" dirty="0"/>
              <a:t> делује на тело </a:t>
            </a:r>
            <a:r>
              <a:rPr lang="en-US" i="1" dirty="0" err="1"/>
              <a:t>i</a:t>
            </a:r>
            <a:r>
              <a:rPr lang="sr-Cyrl-RS" i="1" dirty="0"/>
              <a:t>)</a:t>
            </a:r>
            <a:r>
              <a:rPr lang="en-US" i="1" dirty="0"/>
              <a:t>:</a:t>
            </a:r>
            <a:endParaRPr lang="sr-Cyrl-RS" i="1" dirty="0"/>
          </a:p>
          <a:p>
            <a:pPr marL="0" indent="0">
              <a:buNone/>
            </a:pPr>
            <a:endParaRPr lang="sr-Cyrl-RS" i="1" dirty="0"/>
          </a:p>
          <a:p>
            <a:pPr marL="0" indent="0">
              <a:buNone/>
            </a:pPr>
            <a:endParaRPr lang="sr-Cyrl-RS" dirty="0"/>
          </a:p>
          <a:p>
            <a:pPr marL="0" indent="0">
              <a:buNone/>
            </a:pPr>
            <a:endParaRPr lang="sr-Cyrl-RS" dirty="0"/>
          </a:p>
          <a:p>
            <a:pPr marL="0" indent="0">
              <a:buNone/>
            </a:pPr>
            <a:r>
              <a:rPr lang="sr-Cyrl-RS" dirty="0"/>
              <a:t>Све силе које делују на тело </a:t>
            </a:r>
            <a:r>
              <a:rPr lang="en-US" i="1" dirty="0" err="1"/>
              <a:t>i</a:t>
            </a:r>
            <a:r>
              <a:rPr lang="sr-Cyrl-RS" i="1" dirty="0"/>
              <a:t>: </a:t>
            </a:r>
          </a:p>
          <a:p>
            <a:pPr marL="0" indent="0">
              <a:buNone/>
            </a:pPr>
            <a:endParaRPr lang="sr-Cyrl-RS" i="1" dirty="0"/>
          </a:p>
          <a:p>
            <a:pPr marL="0" indent="0">
              <a:buNone/>
            </a:pPr>
            <a:endParaRPr lang="sr-Cyrl-RS" i="1" dirty="0"/>
          </a:p>
          <a:p>
            <a:pPr marL="0" indent="0">
              <a:buNone/>
            </a:pPr>
            <a:endParaRPr lang="sr-Cyrl-RS" i="1" dirty="0"/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35E2C-6272-A94A-1B62-4634C7B10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591" y="2246360"/>
            <a:ext cx="3810635" cy="11334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5D4E4-25D5-2582-F23C-2C3DCA322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726" y="3859165"/>
            <a:ext cx="4210050" cy="11118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6321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652A-46AE-CE23-4329-79451CD2D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Проблем интеракције чврстих тела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2731A06-079E-7428-CF63-4223EEA000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/>
              <a:lstStyle/>
              <a:p>
                <a:pPr marL="0" indent="0">
                  <a:buNone/>
                </a:pPr>
                <a:r>
                  <a:rPr lang="sr-Cyrl-RS" sz="2000" dirty="0"/>
                  <a:t>Наивна имплементација: сумирање свих сила које делују на тело. </a:t>
                </a:r>
              </a:p>
              <a:p>
                <a:pPr marL="0" indent="0" algn="ctr">
                  <a:buNone/>
                </a:pPr>
                <a:r>
                  <a:rPr lang="sr-Cyrl-RS" sz="2000" dirty="0"/>
                  <a:t>трећи Њутнов закон: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Cyrl-R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sr-Cyrl-R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r-Cyrl-RS" sz="2000" dirty="0">
                    <a:solidFill>
                      <a:prstClr val="white"/>
                    </a:solidFill>
                  </a:rPr>
                  <a:t>довољно је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0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0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−1)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sr-Cyrl-RS" sz="2000" b="0" i="0" smtClean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sr-Cyrl-RS" sz="2000" dirty="0"/>
                  <a:t> израчунавања</a:t>
                </a:r>
              </a:p>
              <a:p>
                <a:pPr marL="0" indent="0">
                  <a:buNone/>
                </a:pPr>
                <a:r>
                  <a:rPr lang="sr-Cyrl-RS" sz="2000" dirty="0"/>
                  <a:t>Временска сложеност</a:t>
                </a:r>
                <a:r>
                  <a:rPr lang="en-US" sz="2000" dirty="0"/>
                  <a:t>:</a:t>
                </a:r>
                <a:r>
                  <a:rPr lang="sr-Cyrl-RS" sz="2000" dirty="0"/>
                  <a:t>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2731A06-079E-7428-CF63-4223EEA000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62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310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D25D-A283-E576-CF68-BA651E2D9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324321" cy="1532467"/>
          </a:xfrm>
        </p:spPr>
        <p:txBody>
          <a:bodyPr>
            <a:noAutofit/>
          </a:bodyPr>
          <a:lstStyle/>
          <a:p>
            <a:r>
              <a:rPr lang="sr-Cyrl-RS" dirty="0"/>
              <a:t>Секвенцијална имплементација –</a:t>
            </a:r>
            <a:r>
              <a:rPr lang="en-US" dirty="0"/>
              <a:t> </a:t>
            </a:r>
            <a:r>
              <a:rPr lang="en-US" i="1" dirty="0"/>
              <a:t>Barnes-Hut</a:t>
            </a:r>
            <a:r>
              <a:rPr lang="en-US" dirty="0"/>
              <a:t> </a:t>
            </a:r>
            <a:r>
              <a:rPr lang="sr-Cyrl-RS" dirty="0"/>
              <a:t>алгоритам</a:t>
            </a:r>
            <a:br>
              <a:rPr lang="sr-Cyrl-R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527153-B95F-5347-4560-B165DAEC93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>
                <a:norm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Апроксимациони алгоритам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Смањује број рачунања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Хијерархијска подела простора(</a:t>
                </a:r>
                <a:r>
                  <a:rPr lang="en-US" sz="2400" dirty="0"/>
                  <a:t>quad-tree)</a:t>
                </a:r>
                <a:endParaRPr lang="sr-Cyrl-RS" sz="2400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Апроксимација групе тела користећи центар масе</a:t>
                </a:r>
                <a:endParaRPr lang="en-US" sz="2400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У свакој итерацији: креирање стабла + рачунање силе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sr-Cyrl-RS" sz="2400" dirty="0"/>
                  <a:t>Временска сложеност: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𝑁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fun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sr-Cyrl-RS" sz="2400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sr-Cyrl-RS" sz="2800" dirty="0"/>
              </a:p>
              <a:p>
                <a:pPr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527153-B95F-5347-4560-B165DAEC93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43" t="-13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9532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A6C63-5195-005B-699F-1E6EB4EA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r-Cyrl-RS" sz="3300" dirty="0"/>
              <a:t>Секвенцијална имплементација –</a:t>
            </a:r>
            <a:r>
              <a:rPr lang="en-US" sz="3300" dirty="0"/>
              <a:t> quad-tree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06BA9E-D050-FFC4-6007-8B62BA124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219699" cy="3649133"/>
          </a:xfrm>
        </p:spPr>
        <p:txBody>
          <a:bodyPr>
            <a:normAutofit/>
          </a:bodyPr>
          <a:lstStyle/>
          <a:p>
            <a:r>
              <a:rPr lang="sr-Cyrl-RS" dirty="0"/>
              <a:t>Сваки чвор стабла одговара одређеном квадранту простора и поседује 4 потомка</a:t>
            </a:r>
          </a:p>
          <a:p>
            <a:r>
              <a:rPr lang="sr-Cyrl-RS" dirty="0"/>
              <a:t>Простор се рекурзивно дели док сваки квадрант не садржи 1 или 0 тела.</a:t>
            </a:r>
            <a:endParaRPr lang="en-US" dirty="0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84E26375-5366-7957-C9B7-F55C8E55CC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16" r="-3" b="291"/>
          <a:stretch/>
        </p:blipFill>
        <p:spPr>
          <a:xfrm>
            <a:off x="6198830" y="639097"/>
            <a:ext cx="5447070" cy="52504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0378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BED4A-2D93-599B-9B21-CB0E22A03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r-Cyrl-RS" sz="3300" dirty="0"/>
              <a:t>Секвенцијална имплементација –</a:t>
            </a:r>
            <a:r>
              <a:rPr lang="en-US" sz="3300" dirty="0"/>
              <a:t> quad-tree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AD7277F-CF01-6B26-E7DF-C7C6B86D7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Cyrl-RS" dirty="0"/>
              <a:t>Резултујуће стабло</a:t>
            </a:r>
            <a:endParaRPr lang="en-US" dirty="0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DE8A3D7B-FA64-3404-50A5-FB1655AA2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752" y="1462238"/>
            <a:ext cx="6095593" cy="377129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2563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2395-65CB-1491-CCA5-2F38CB88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sz="3600" dirty="0"/>
              <a:t>Секвенцијална имплементација – рачунање силе</a:t>
            </a:r>
            <a:endParaRPr lang="en-US" dirty="0"/>
          </a:p>
        </p:txBody>
      </p:sp>
      <p:pic>
        <p:nvPicPr>
          <p:cNvPr id="5" name="Content Placeholder 4" descr="A picture containing shape&#10;&#10;Description automatically generated">
            <a:extLst>
              <a:ext uri="{FF2B5EF4-FFF2-40B4-BE49-F238E27FC236}">
                <a16:creationId xmlns:a16="http://schemas.microsoft.com/office/drawing/2014/main" id="{3E093C0D-F085-6DE6-3804-1F3CE4574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8900" y="2065867"/>
            <a:ext cx="7189258" cy="4473317"/>
          </a:xfrm>
        </p:spPr>
      </p:pic>
    </p:spTree>
    <p:extLst>
      <p:ext uri="{BB962C8B-B14F-4D97-AF65-F5344CB8AC3E}">
        <p14:creationId xmlns:p14="http://schemas.microsoft.com/office/powerpoint/2010/main" val="40460491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2308dbeb-7182-4a23-bcb6-b6b846a5dc4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A794626509E241BE966737BB384E56" ma:contentTypeVersion="4" ma:contentTypeDescription="Create a new document." ma:contentTypeScope="" ma:versionID="2c2ede4d0d8ca074d394d510ecc8bb3c">
  <xsd:schema xmlns:xsd="http://www.w3.org/2001/XMLSchema" xmlns:xs="http://www.w3.org/2001/XMLSchema" xmlns:p="http://schemas.microsoft.com/office/2006/metadata/properties" xmlns:ns3="2308dbeb-7182-4a23-bcb6-b6b846a5dc4f" targetNamespace="http://schemas.microsoft.com/office/2006/metadata/properties" ma:root="true" ma:fieldsID="917fd9f1fce573bc14eae4a480bd5fa3" ns3:_="">
    <xsd:import namespace="2308dbeb-7182-4a23-bcb6-b6b846a5dc4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8dbeb-7182-4a23-bcb6-b6b846a5dc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6D5668-1971-40BB-BC7C-94C9B101AAB7}">
  <ds:schemaRefs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elements/1.1/"/>
    <ds:schemaRef ds:uri="2308dbeb-7182-4a23-bcb6-b6b846a5dc4f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F3531B-ECD8-4C2F-A1B6-0F97999D8A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8dbeb-7182-4a23-bcb6-b6b846a5dc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Celestial design</Template>
  <TotalTime>4548</TotalTime>
  <Words>1760</Words>
  <Application>Microsoft Office PowerPoint</Application>
  <PresentationFormat>Widescreen</PresentationFormat>
  <Paragraphs>127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Celestial</vt:lpstr>
      <vt:lpstr>Евалуација и визуелизација  проблема интеракције чврстих тела коришћењем Barnes-Hut алгоритма на графичком процесору</vt:lpstr>
      <vt:lpstr>Садржај</vt:lpstr>
      <vt:lpstr>Проблем интеракције чврстих тела</vt:lpstr>
      <vt:lpstr>Проблем интеракције чврстих тела</vt:lpstr>
      <vt:lpstr>Проблем интеракције чврстих тела</vt:lpstr>
      <vt:lpstr>Секвенцијална имплементација – Barnes-Hut алгоритам </vt:lpstr>
      <vt:lpstr>Секвенцијална имплементација – quad-tree</vt:lpstr>
      <vt:lpstr>Секвенцијална имплементација – quad-tree</vt:lpstr>
      <vt:lpstr>Секвенцијална имплементација – рачунање силе</vt:lpstr>
      <vt:lpstr>Секвенцијална имплементација – рачунање силе</vt:lpstr>
      <vt:lpstr>Секвенцијална имплементација – рачунање силе</vt:lpstr>
      <vt:lpstr>Секвенцијална имплементација – рачунање силе</vt:lpstr>
      <vt:lpstr>Визуелизација</vt:lpstr>
      <vt:lpstr>Визуелизација стабла</vt:lpstr>
      <vt:lpstr>Имплементација на графичком процесору</vt:lpstr>
      <vt:lpstr>глобалне оптимизације</vt:lpstr>
      <vt:lpstr>Рачунање димензије стабла</vt:lpstr>
      <vt:lpstr>Формирање стабла</vt:lpstr>
      <vt:lpstr>Ажурирање информација за сваки чвор</vt:lpstr>
      <vt:lpstr>Сортирање тела по удаљености</vt:lpstr>
      <vt:lpstr>Рачунање силе за свако тело</vt:lpstr>
      <vt:lpstr>Ажурирање позиције и брзине сваког тела</vt:lpstr>
      <vt:lpstr>Резултати</vt:lpstr>
      <vt:lpstr>PowerPoint Presentation</vt:lpstr>
      <vt:lpstr>ХВАЛА НА ПАЖЊИ!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Евалуација и визуелизација  проблема интеракције чврстих тела коришћењем Barnes-Hut алгоритма на графичком процесору</dc:title>
  <dc:creator>Вељко Рвовић</dc:creator>
  <cp:lastModifiedBy>Вељко Рвовић</cp:lastModifiedBy>
  <cp:revision>4</cp:revision>
  <dcterms:created xsi:type="dcterms:W3CDTF">2022-08-22T17:34:32Z</dcterms:created>
  <dcterms:modified xsi:type="dcterms:W3CDTF">2022-08-30T09:32:50Z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0x0101008DA794626509E241BE966737BB384E56</vt:lpwstr>
  </property>
</Properties>
</file>